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1"/>
  </p:sldMasterIdLst>
  <p:notesMasterIdLst>
    <p:notesMasterId r:id="rId53"/>
  </p:notesMasterIdLst>
  <p:handoutMasterIdLst>
    <p:handoutMasterId r:id="rId54"/>
  </p:handoutMasterIdLst>
  <p:sldIdLst>
    <p:sldId id="276" r:id="rId2"/>
    <p:sldId id="260" r:id="rId3"/>
    <p:sldId id="311" r:id="rId4"/>
    <p:sldId id="306" r:id="rId5"/>
    <p:sldId id="263" r:id="rId6"/>
    <p:sldId id="264" r:id="rId7"/>
    <p:sldId id="309" r:id="rId8"/>
    <p:sldId id="335" r:id="rId9"/>
    <p:sldId id="338" r:id="rId10"/>
    <p:sldId id="314" r:id="rId11"/>
    <p:sldId id="318" r:id="rId12"/>
    <p:sldId id="336" r:id="rId13"/>
    <p:sldId id="278" r:id="rId14"/>
    <p:sldId id="256" r:id="rId15"/>
    <p:sldId id="319" r:id="rId16"/>
    <p:sldId id="269" r:id="rId17"/>
    <p:sldId id="270" r:id="rId18"/>
    <p:sldId id="259" r:id="rId19"/>
    <p:sldId id="271" r:id="rId20"/>
    <p:sldId id="272" r:id="rId21"/>
    <p:sldId id="273" r:id="rId22"/>
    <p:sldId id="274" r:id="rId23"/>
    <p:sldId id="275" r:id="rId24"/>
    <p:sldId id="320" r:id="rId25"/>
    <p:sldId id="277" r:id="rId26"/>
    <p:sldId id="321" r:id="rId27"/>
    <p:sldId id="279" r:id="rId28"/>
    <p:sldId id="322" r:id="rId29"/>
    <p:sldId id="281" r:id="rId30"/>
    <p:sldId id="282" r:id="rId31"/>
    <p:sldId id="283" r:id="rId32"/>
    <p:sldId id="284" r:id="rId33"/>
    <p:sldId id="285" r:id="rId34"/>
    <p:sldId id="286" r:id="rId35"/>
    <p:sldId id="288" r:id="rId36"/>
    <p:sldId id="323" r:id="rId37"/>
    <p:sldId id="324" r:id="rId38"/>
    <p:sldId id="325" r:id="rId39"/>
    <p:sldId id="326" r:id="rId40"/>
    <p:sldId id="327" r:id="rId41"/>
    <p:sldId id="328" r:id="rId42"/>
    <p:sldId id="329" r:id="rId43"/>
    <p:sldId id="287" r:id="rId44"/>
    <p:sldId id="339" r:id="rId45"/>
    <p:sldId id="332" r:id="rId46"/>
    <p:sldId id="290" r:id="rId47"/>
    <p:sldId id="330" r:id="rId48"/>
    <p:sldId id="333" r:id="rId49"/>
    <p:sldId id="334" r:id="rId50"/>
    <p:sldId id="331" r:id="rId51"/>
    <p:sldId id="303" r:id="rId52"/>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77603" autoAdjust="0"/>
  </p:normalViewPr>
  <p:slideViewPr>
    <p:cSldViewPr>
      <p:cViewPr varScale="1">
        <p:scale>
          <a:sx n="57" d="100"/>
          <a:sy n="57" d="100"/>
        </p:scale>
        <p:origin x="197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A8A61-5212-AC54-A8E2-79599E106D84}"/>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Arial" charset="0"/>
              </a:defRPr>
            </a:lvl1pPr>
          </a:lstStyle>
          <a:p>
            <a:pPr>
              <a:defRPr/>
            </a:pPr>
            <a:endParaRPr lang="en-GB" dirty="0"/>
          </a:p>
        </p:txBody>
      </p:sp>
      <p:sp>
        <p:nvSpPr>
          <p:cNvPr id="3" name="Date Placeholder 2">
            <a:extLst>
              <a:ext uri="{FF2B5EF4-FFF2-40B4-BE49-F238E27FC236}">
                <a16:creationId xmlns:a16="http://schemas.microsoft.com/office/drawing/2014/main" id="{BD175E37-E9C3-9C25-A92D-1C789E5C4777}"/>
              </a:ext>
            </a:extLst>
          </p:cNvPr>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Arial" charset="0"/>
              </a:defRPr>
            </a:lvl1pPr>
          </a:lstStyle>
          <a:p>
            <a:pPr>
              <a:defRPr/>
            </a:pPr>
            <a:fld id="{922346AC-B984-433D-9664-73248FCA950D}" type="datetimeFigureOut">
              <a:rPr lang="en-GB"/>
              <a:pPr>
                <a:defRPr/>
              </a:pPr>
              <a:t>17/10/2025</a:t>
            </a:fld>
            <a:endParaRPr lang="en-GB" dirty="0"/>
          </a:p>
        </p:txBody>
      </p:sp>
      <p:sp>
        <p:nvSpPr>
          <p:cNvPr id="4" name="Footer Placeholder 3">
            <a:extLst>
              <a:ext uri="{FF2B5EF4-FFF2-40B4-BE49-F238E27FC236}">
                <a16:creationId xmlns:a16="http://schemas.microsoft.com/office/drawing/2014/main" id="{1BBD5E33-4966-1BBF-CC03-9F9B8556C5B6}"/>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Arial" charset="0"/>
              </a:defRPr>
            </a:lvl1pPr>
          </a:lstStyle>
          <a:p>
            <a:pPr>
              <a:defRPr/>
            </a:pPr>
            <a:endParaRPr lang="en-GB" dirty="0"/>
          </a:p>
        </p:txBody>
      </p:sp>
      <p:sp>
        <p:nvSpPr>
          <p:cNvPr id="5" name="Slide Number Placeholder 4">
            <a:extLst>
              <a:ext uri="{FF2B5EF4-FFF2-40B4-BE49-F238E27FC236}">
                <a16:creationId xmlns:a16="http://schemas.microsoft.com/office/drawing/2014/main" id="{5D2DB6BE-20A0-D3DA-6DF6-DF2BD8989C58}"/>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1E278C3-7172-4F4D-A2DB-3756740BDFCA}" type="slidenum">
              <a:rPr lang="en-GB" altLang="en-US"/>
              <a:pPr/>
              <a:t>‹#›</a:t>
            </a:fld>
            <a:endParaRPr lang="en-GB"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4690" name="Rectangle 2">
            <a:extLst>
              <a:ext uri="{FF2B5EF4-FFF2-40B4-BE49-F238E27FC236}">
                <a16:creationId xmlns:a16="http://schemas.microsoft.com/office/drawing/2014/main" id="{6B50B38D-A383-64E0-47EA-7FF0C3A9E7E2}"/>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dirty="0"/>
          </a:p>
        </p:txBody>
      </p:sp>
      <p:sp>
        <p:nvSpPr>
          <p:cNvPr id="114691" name="Rectangle 3">
            <a:extLst>
              <a:ext uri="{FF2B5EF4-FFF2-40B4-BE49-F238E27FC236}">
                <a16:creationId xmlns:a16="http://schemas.microsoft.com/office/drawing/2014/main" id="{576CA8DD-6F8E-CFF6-E25C-5B627A794D38}"/>
              </a:ext>
            </a:extLst>
          </p:cNvPr>
          <p:cNvSpPr>
            <a:spLocks noGrp="1" noChangeArrowheads="1"/>
          </p:cNvSpPr>
          <p:nvPr>
            <p:ph type="dt"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dirty="0"/>
          </a:p>
        </p:txBody>
      </p:sp>
      <p:sp>
        <p:nvSpPr>
          <p:cNvPr id="8196" name="Rectangle 4">
            <a:extLst>
              <a:ext uri="{FF2B5EF4-FFF2-40B4-BE49-F238E27FC236}">
                <a16:creationId xmlns:a16="http://schemas.microsoft.com/office/drawing/2014/main" id="{BBFE208B-4399-ECD1-5E7B-B030C7701C82}"/>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14693" name="Rectangle 5">
            <a:extLst>
              <a:ext uri="{FF2B5EF4-FFF2-40B4-BE49-F238E27FC236}">
                <a16:creationId xmlns:a16="http://schemas.microsoft.com/office/drawing/2014/main" id="{DD56E16B-C7DD-2A22-4916-7EB24B7E9B7B}"/>
              </a:ext>
            </a:extLst>
          </p:cNvPr>
          <p:cNvSpPr>
            <a:spLocks noGrp="1" noChangeArrowheads="1"/>
          </p:cNvSpPr>
          <p:nvPr>
            <p:ph type="body" sz="quarter" idx="3"/>
          </p:nvPr>
        </p:nvSpPr>
        <p:spPr bwMode="auto">
          <a:xfrm>
            <a:off x="679450" y="4714875"/>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4694" name="Rectangle 6">
            <a:extLst>
              <a:ext uri="{FF2B5EF4-FFF2-40B4-BE49-F238E27FC236}">
                <a16:creationId xmlns:a16="http://schemas.microsoft.com/office/drawing/2014/main" id="{6A914D58-702B-3C82-84B0-8BAA88EBBEA7}"/>
              </a:ext>
            </a:extLst>
          </p:cNvPr>
          <p:cNvSpPr>
            <a:spLocks noGrp="1" noChangeArrowheads="1"/>
          </p:cNvSpPr>
          <p:nvPr>
            <p:ph type="ftr" sz="quarter" idx="4"/>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dirty="0"/>
          </a:p>
        </p:txBody>
      </p:sp>
      <p:sp>
        <p:nvSpPr>
          <p:cNvPr id="114695" name="Rectangle 7">
            <a:extLst>
              <a:ext uri="{FF2B5EF4-FFF2-40B4-BE49-F238E27FC236}">
                <a16:creationId xmlns:a16="http://schemas.microsoft.com/office/drawing/2014/main" id="{E15599D6-B666-2808-B2AA-3EA142C8146C}"/>
              </a:ext>
            </a:extLst>
          </p:cNvPr>
          <p:cNvSpPr>
            <a:spLocks noGrp="1" noChangeArrowheads="1"/>
          </p:cNvSpPr>
          <p:nvPr>
            <p:ph type="sldNum" sz="quarter" idx="5"/>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78E69482-98E9-46ED-AA51-525857AD67AC}"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a:t>
            </a:fld>
            <a:endParaRPr lang="en-US" altLang="en-US" dirty="0"/>
          </a:p>
        </p:txBody>
      </p:sp>
    </p:spTree>
    <p:extLst>
      <p:ext uri="{BB962C8B-B14F-4D97-AF65-F5344CB8AC3E}">
        <p14:creationId xmlns:p14="http://schemas.microsoft.com/office/powerpoint/2010/main" val="167802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1405B6E0-5066-EFE6-C67F-AE7F51F2E80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F6264D9F-72CF-4AE1-8893-F5B78AA273DF}" type="slidenum">
              <a:rPr lang="en-US" altLang="en-US">
                <a:latin typeface="Arial" panose="020B0604020202020204" pitchFamily="34" charset="0"/>
              </a:rPr>
              <a:pPr/>
              <a:t>2</a:t>
            </a:fld>
            <a:endParaRPr lang="en-US" altLang="en-US" dirty="0">
              <a:latin typeface="Arial" panose="020B0604020202020204" pitchFamily="34" charset="0"/>
            </a:endParaRPr>
          </a:p>
        </p:txBody>
      </p:sp>
      <p:sp>
        <p:nvSpPr>
          <p:cNvPr id="12291" name="Rectangle 2">
            <a:extLst>
              <a:ext uri="{FF2B5EF4-FFF2-40B4-BE49-F238E27FC236}">
                <a16:creationId xmlns:a16="http://schemas.microsoft.com/office/drawing/2014/main" id="{9DBFD7BD-38B8-C02D-CA13-38355897410E}"/>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85E302DD-C289-2258-FEC6-A8DF5E92FFB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Arial" panose="020B0604020202020204" pitchFamily="34" charset="0"/>
              </a:rPr>
              <a:t>Although this is a Literacy and Numeracy meeting we feel strongly that you need to know about all areas of our curriculum as they are all interlinked.</a:t>
            </a:r>
          </a:p>
          <a:p>
            <a:pPr eaLnBrk="1" hangingPunct="1"/>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B1F47893-A709-3D7A-37C9-52AE0C973A3E}"/>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8068C8A7-70E4-0603-9498-E75D533D50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lnSpc>
                <a:spcPct val="90000"/>
              </a:lnSpc>
            </a:pPr>
            <a:r>
              <a:rPr lang="en-GB" altLang="en-US" dirty="0">
                <a:latin typeface="Arial" panose="020B0604020202020204" pitchFamily="34" charset="0"/>
              </a:rPr>
              <a:t>Handouts on table displaying the ELGs for then end of the year</a:t>
            </a:r>
          </a:p>
        </p:txBody>
      </p:sp>
      <p:sp>
        <p:nvSpPr>
          <p:cNvPr id="14340" name="Slide Number Placeholder 3">
            <a:extLst>
              <a:ext uri="{FF2B5EF4-FFF2-40B4-BE49-F238E27FC236}">
                <a16:creationId xmlns:a16="http://schemas.microsoft.com/office/drawing/2014/main" id="{D307716F-0632-1670-E173-0F0592CC4471}"/>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23EA9395-F742-4ABB-A3D6-B68FFBFF64F8}" type="slidenum">
              <a:rPr lang="en-US" altLang="en-US">
                <a:latin typeface="Arial" panose="020B0604020202020204" pitchFamily="34" charset="0"/>
              </a:rPr>
              <a:pPr/>
              <a:t>3</a:t>
            </a:fld>
            <a:endParaRPr lang="en-US"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18878E33-D7CE-835B-C1EC-87DBFB874E40}"/>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BCEE1737-96E3-34E8-4349-CF4D7C3B321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Comic Sans MS" panose="030F0702030302020204" pitchFamily="66" charset="0"/>
              </a:rPr>
              <a:t>At home you can</a:t>
            </a:r>
          </a:p>
          <a:p>
            <a:pPr eaLnBrk="1" hangingPunct="1"/>
            <a:r>
              <a:rPr lang="en-GB" altLang="en-US" dirty="0">
                <a:latin typeface="Comic Sans MS" panose="030F0702030302020204" pitchFamily="66" charset="0"/>
              </a:rPr>
              <a:t>Take time on an activity and work together</a:t>
            </a:r>
          </a:p>
          <a:p>
            <a:pPr eaLnBrk="1" hangingPunct="1"/>
            <a:r>
              <a:rPr lang="en-GB" altLang="en-US" dirty="0">
                <a:latin typeface="Comic Sans MS" panose="030F0702030302020204" pitchFamily="66" charset="0"/>
              </a:rPr>
              <a:t>Take time to time to talk together</a:t>
            </a:r>
          </a:p>
          <a:p>
            <a:pPr eaLnBrk="1" hangingPunct="1"/>
            <a:r>
              <a:rPr lang="en-GB" altLang="en-US" dirty="0">
                <a:latin typeface="Comic Sans MS" panose="030F0702030302020204" pitchFamily="66" charset="0"/>
              </a:rPr>
              <a:t>Tell them a story orally rather than always have a book</a:t>
            </a:r>
          </a:p>
          <a:p>
            <a:pPr eaLnBrk="1" hangingPunct="1"/>
            <a:r>
              <a:rPr lang="en-US" altLang="en-US" dirty="0">
                <a:latin typeface="Comic Sans MS" panose="030F0702030302020204" pitchFamily="66" charset="0"/>
              </a:rPr>
              <a:t>Discuss, respond to and recall stories</a:t>
            </a:r>
            <a:endParaRPr lang="en-GB" altLang="en-US" dirty="0">
              <a:latin typeface="Comic Sans MS" panose="030F0702030302020204" pitchFamily="66" charset="0"/>
            </a:endParaRPr>
          </a:p>
          <a:p>
            <a:pPr eaLnBrk="1" hangingPunct="1"/>
            <a:r>
              <a:rPr lang="en-GB" altLang="en-US" dirty="0">
                <a:latin typeface="Comic Sans MS" panose="030F0702030302020204" pitchFamily="66" charset="0"/>
              </a:rPr>
              <a:t>Relate new ideas to previous knowledge or visits</a:t>
            </a:r>
          </a:p>
          <a:p>
            <a:pPr eaLnBrk="1" hangingPunct="1"/>
            <a:r>
              <a:rPr lang="en-GB" altLang="en-US" dirty="0">
                <a:latin typeface="Comic Sans MS" panose="030F0702030302020204" pitchFamily="66" charset="0"/>
              </a:rPr>
              <a:t>Encourage the language of questioning, how, what, when, who? (why always seems to be well known!!)</a:t>
            </a:r>
          </a:p>
          <a:p>
            <a:endParaRPr lang="en-GB" altLang="en-US" dirty="0">
              <a:latin typeface="Arial" panose="020B0604020202020204" pitchFamily="34" charset="0"/>
            </a:endParaRPr>
          </a:p>
        </p:txBody>
      </p:sp>
      <p:sp>
        <p:nvSpPr>
          <p:cNvPr id="16388" name="Slide Number Placeholder 3">
            <a:extLst>
              <a:ext uri="{FF2B5EF4-FFF2-40B4-BE49-F238E27FC236}">
                <a16:creationId xmlns:a16="http://schemas.microsoft.com/office/drawing/2014/main" id="{13CF6902-5402-7AE1-2136-4451EC4552B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CEB74608-C3F9-416D-9838-80E34DD96456}" type="slidenum">
              <a:rPr lang="en-US" altLang="en-US">
                <a:latin typeface="Arial" panose="020B0604020202020204" pitchFamily="34" charset="0"/>
              </a:rPr>
              <a:pPr/>
              <a:t>4</a:t>
            </a:fld>
            <a:endParaRPr lang="en-US" altLang="en-US" dirty="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a:extLst>
              <a:ext uri="{FF2B5EF4-FFF2-40B4-BE49-F238E27FC236}">
                <a16:creationId xmlns:a16="http://schemas.microsoft.com/office/drawing/2014/main" id="{E79015FB-5C52-C53F-57EF-A0E917A3EA2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90E9AB20-1413-4C42-95C6-56E996851C92}" type="slidenum">
              <a:rPr lang="en-US" altLang="en-US">
                <a:latin typeface="Arial" panose="020B0604020202020204" pitchFamily="34" charset="0"/>
              </a:rPr>
              <a:pPr/>
              <a:t>5</a:t>
            </a:fld>
            <a:endParaRPr lang="en-US" altLang="en-US" dirty="0">
              <a:latin typeface="Arial" panose="020B0604020202020204" pitchFamily="34" charset="0"/>
            </a:endParaRPr>
          </a:p>
        </p:txBody>
      </p:sp>
      <p:sp>
        <p:nvSpPr>
          <p:cNvPr id="18435" name="Rectangle 2">
            <a:extLst>
              <a:ext uri="{FF2B5EF4-FFF2-40B4-BE49-F238E27FC236}">
                <a16:creationId xmlns:a16="http://schemas.microsoft.com/office/drawing/2014/main" id="{F6AE390C-288F-85B8-66BA-7C689199C82B}"/>
              </a:ext>
            </a:extLst>
          </p:cNvPr>
          <p:cNvSpPr>
            <a:spLocks noGrp="1" noRot="1" noChangeAspect="1" noChangeArrowheads="1" noTextEdit="1"/>
          </p:cNvSpPr>
          <p:nvPr>
            <p:ph type="sldImg"/>
          </p:nvPr>
        </p:nvSpPr>
        <p:spPr>
          <a:ln/>
        </p:spPr>
      </p:sp>
      <p:sp>
        <p:nvSpPr>
          <p:cNvPr id="18436" name="Rectangle 3">
            <a:extLst>
              <a:ext uri="{FF2B5EF4-FFF2-40B4-BE49-F238E27FC236}">
                <a16:creationId xmlns:a16="http://schemas.microsoft.com/office/drawing/2014/main" id="{7FA920C6-308D-FE7A-261F-D2A286123B3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Arial" panose="020B0604020202020204" pitchFamily="34" charset="0"/>
              </a:rPr>
              <a:t>Science: investigative skills</a:t>
            </a:r>
          </a:p>
          <a:p>
            <a:pPr eaLnBrk="1" hangingPunct="1"/>
            <a:r>
              <a:rPr lang="en-GB" altLang="en-US" dirty="0">
                <a:latin typeface="Arial" panose="020B0604020202020204" pitchFamily="34" charset="0"/>
              </a:rPr>
              <a:t>ICT: Uses a range of technology in their learning</a:t>
            </a:r>
            <a:endParaRPr lang="en-US" altLang="en-US" dirty="0">
              <a:latin typeface="Arial" panose="020B0604020202020204" pitchFamily="34" charset="0"/>
            </a:endParaRPr>
          </a:p>
          <a:p>
            <a:pPr eaLnBrk="1" hangingPunct="1"/>
            <a:r>
              <a:rPr lang="en-GB" altLang="en-US" dirty="0">
                <a:latin typeface="Arial" panose="020B0604020202020204" pitchFamily="34" charset="0"/>
              </a:rPr>
              <a:t>History: can talk about now and then </a:t>
            </a:r>
          </a:p>
          <a:p>
            <a:pPr eaLnBrk="1" hangingPunct="1"/>
            <a:r>
              <a:rPr lang="en-GB" altLang="en-US" dirty="0">
                <a:latin typeface="Arial" panose="020B0604020202020204" pitchFamily="34" charset="0"/>
              </a:rPr>
              <a:t>Geography</a:t>
            </a:r>
          </a:p>
          <a:p>
            <a:pPr eaLnBrk="1" hangingPunct="1"/>
            <a:r>
              <a:rPr lang="en-GB" altLang="en-US" dirty="0">
                <a:latin typeface="Arial" panose="020B0604020202020204" pitchFamily="34" charset="0"/>
              </a:rPr>
              <a:t>RE:  different people have different beliefs</a:t>
            </a:r>
          </a:p>
          <a:p>
            <a:pPr eaLnBrk="1" hangingPunct="1"/>
            <a:r>
              <a:rPr lang="en-GB" altLang="en-US" dirty="0">
                <a:latin typeface="Arial" panose="020B0604020202020204" pitchFamily="34" charset="0"/>
              </a:rPr>
              <a:t>Design and Technology: builds for a purpose, selects the right resources and makes amendments </a:t>
            </a:r>
          </a:p>
          <a:p>
            <a:pPr eaLnBrk="1" hangingPunct="1"/>
            <a:r>
              <a:rPr lang="en-GB" altLang="en-US" dirty="0">
                <a:latin typeface="Arial" panose="020B0604020202020204" pitchFamily="34" charset="0"/>
              </a:rPr>
              <a:t>At home:</a:t>
            </a:r>
          </a:p>
          <a:p>
            <a:pPr eaLnBrk="1" hangingPunct="1"/>
            <a:r>
              <a:rPr lang="en-GB" altLang="en-US" dirty="0">
                <a:latin typeface="Comic Sans MS" panose="030F0702030302020204" pitchFamily="66" charset="0"/>
              </a:rPr>
              <a:t>Go out and about exploring different places</a:t>
            </a:r>
          </a:p>
          <a:p>
            <a:pPr eaLnBrk="1" hangingPunct="1"/>
            <a:r>
              <a:rPr lang="en-GB" altLang="en-US" dirty="0">
                <a:latin typeface="Comic Sans MS" panose="030F0702030302020204" pitchFamily="66" charset="0"/>
              </a:rPr>
              <a:t>Spend time with adults doing DIY etc.., asking questions and finding out about different tools.</a:t>
            </a:r>
          </a:p>
          <a:p>
            <a:pPr eaLnBrk="1" hangingPunct="1"/>
            <a:r>
              <a:rPr lang="en-GB" altLang="en-US" dirty="0">
                <a:latin typeface="Comic Sans MS" panose="030F0702030302020204" pitchFamily="66" charset="0"/>
              </a:rPr>
              <a:t>Access to computers and technology around the home e.g. help to use the microwave</a:t>
            </a:r>
          </a:p>
          <a:p>
            <a:pPr eaLnBrk="1" hangingPunct="1"/>
            <a:r>
              <a:rPr lang="en-GB" altLang="en-US" dirty="0">
                <a:latin typeface="Comic Sans MS" panose="030F0702030302020204" pitchFamily="66" charset="0"/>
              </a:rPr>
              <a:t>Use Education city (will talk about this later)</a:t>
            </a:r>
          </a:p>
          <a:p>
            <a:pPr eaLnBrk="1" hangingPunct="1"/>
            <a:r>
              <a:rPr lang="en-GB" altLang="en-US" dirty="0">
                <a:latin typeface="Comic Sans MS" panose="030F0702030302020204" pitchFamily="66" charset="0"/>
              </a:rPr>
              <a:t>Look at old photos, spend time talking to grandparents</a:t>
            </a:r>
          </a:p>
          <a:p>
            <a:pPr eaLnBrk="1" hangingPunct="1"/>
            <a:r>
              <a:rPr lang="en-GB" altLang="en-US" dirty="0">
                <a:latin typeface="Comic Sans MS" panose="030F0702030302020204" pitchFamily="66" charset="0"/>
              </a:rPr>
              <a:t>How do things change e.g. materials, weather, animals, people etc.</a:t>
            </a:r>
          </a:p>
          <a:p>
            <a:pPr eaLnBrk="1" hangingPunct="1"/>
            <a:r>
              <a:rPr lang="en-GB" altLang="en-US" dirty="0">
                <a:latin typeface="Comic Sans MS" panose="030F0702030302020204" pitchFamily="66" charset="0"/>
              </a:rPr>
              <a:t>Watch documentaries on television</a:t>
            </a:r>
          </a:p>
          <a:p>
            <a:pPr eaLnBrk="1" hangingPunct="1"/>
            <a:r>
              <a:rPr lang="en-GB" altLang="en-US" dirty="0">
                <a:latin typeface="Comic Sans MS" panose="030F0702030302020204" pitchFamily="66" charset="0"/>
              </a:rPr>
              <a:t>Discuss celebrations, why and how do we celebrate different things e.g. weddings, christenings</a:t>
            </a:r>
          </a:p>
          <a:p>
            <a:pPr eaLnBrk="1" hangingPunct="1"/>
            <a:r>
              <a:rPr lang="en-GB" altLang="en-US" dirty="0">
                <a:latin typeface="Comic Sans MS" panose="030F0702030302020204" pitchFamily="66" charset="0"/>
              </a:rPr>
              <a:t>Discuss special events from own and other cultures</a:t>
            </a:r>
          </a:p>
          <a:p>
            <a:pPr eaLnBrk="1" hangingPunct="1"/>
            <a:r>
              <a:rPr lang="en-GB" altLang="en-US" dirty="0">
                <a:latin typeface="Comic Sans MS" panose="030F0702030302020204" pitchFamily="66" charset="0"/>
              </a:rPr>
              <a:t>Discuss differences and expectations in different households/places e.g. Taking shoes off, saying grace before eating</a:t>
            </a:r>
          </a:p>
          <a:p>
            <a:pPr eaLnBrk="1" hangingPunct="1"/>
            <a:endParaRPr lang="en-GB" altLang="en-US" sz="1400" dirty="0">
              <a:latin typeface="Arial" panose="020B0604020202020204" pitchFamily="34" charset="0"/>
            </a:endParaRPr>
          </a:p>
          <a:p>
            <a:pPr eaLnBrk="1" hangingPunct="1"/>
            <a:endParaRPr lang="en-GB" altLang="en-US" dirty="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ED99F713-3188-01CC-B544-3814BD42017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B9491459-51E3-4650-BA73-F22A606C747D}" type="slidenum">
              <a:rPr lang="en-US" altLang="en-US">
                <a:latin typeface="Arial" panose="020B0604020202020204" pitchFamily="34" charset="0"/>
              </a:rPr>
              <a:pPr/>
              <a:t>6</a:t>
            </a:fld>
            <a:endParaRPr lang="en-US" altLang="en-US" dirty="0">
              <a:latin typeface="Arial" panose="020B0604020202020204" pitchFamily="34" charset="0"/>
            </a:endParaRPr>
          </a:p>
        </p:txBody>
      </p:sp>
      <p:sp>
        <p:nvSpPr>
          <p:cNvPr id="20483" name="Rectangle 2">
            <a:extLst>
              <a:ext uri="{FF2B5EF4-FFF2-40B4-BE49-F238E27FC236}">
                <a16:creationId xmlns:a16="http://schemas.microsoft.com/office/drawing/2014/main" id="{4920F122-13C8-452F-12A1-6064B650F6AA}"/>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6DFE14C6-270F-26AB-F275-A1EC4A0A3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Arial" panose="020B0604020202020204" pitchFamily="34" charset="0"/>
              </a:rPr>
              <a:t>Art, music and drama</a:t>
            </a:r>
          </a:p>
          <a:p>
            <a:pPr eaLnBrk="1" hangingPunct="1"/>
            <a:r>
              <a:rPr lang="en-GB" altLang="en-US" dirty="0">
                <a:latin typeface="Comic Sans MS" panose="030F0702030302020204" pitchFamily="66" charset="0"/>
              </a:rPr>
              <a:t>At home</a:t>
            </a:r>
          </a:p>
          <a:p>
            <a:pPr eaLnBrk="1" hangingPunct="1"/>
            <a:r>
              <a:rPr lang="en-GB" altLang="en-US" dirty="0">
                <a:latin typeface="Comic Sans MS" panose="030F0702030302020204" pitchFamily="66" charset="0"/>
              </a:rPr>
              <a:t>Provide resources to explore</a:t>
            </a:r>
          </a:p>
          <a:p>
            <a:pPr eaLnBrk="1" hangingPunct="1"/>
            <a:r>
              <a:rPr lang="en-GB" altLang="en-US" dirty="0">
                <a:latin typeface="Comic Sans MS" panose="030F0702030302020204" pitchFamily="66" charset="0"/>
              </a:rPr>
              <a:t>Songs and music</a:t>
            </a:r>
          </a:p>
          <a:p>
            <a:pPr eaLnBrk="1" hangingPunct="1"/>
            <a:r>
              <a:rPr lang="en-GB" altLang="en-US" dirty="0">
                <a:latin typeface="Comic Sans MS" panose="030F0702030302020204" pitchFamily="66" charset="0"/>
              </a:rPr>
              <a:t>Junk modelling</a:t>
            </a:r>
          </a:p>
          <a:p>
            <a:pPr eaLnBrk="1" hangingPunct="1"/>
            <a:r>
              <a:rPr lang="en-GB" altLang="en-US" dirty="0">
                <a:latin typeface="Comic Sans MS" panose="030F0702030302020204" pitchFamily="66" charset="0"/>
              </a:rPr>
              <a:t>Painting, drawing etc..</a:t>
            </a:r>
          </a:p>
          <a:p>
            <a:pPr eaLnBrk="1" hangingPunct="1"/>
            <a:r>
              <a:rPr lang="en-GB" altLang="en-US" dirty="0">
                <a:latin typeface="Comic Sans MS" panose="030F0702030302020204" pitchFamily="66" charset="0"/>
              </a:rPr>
              <a:t>Role play resources</a:t>
            </a:r>
          </a:p>
          <a:p>
            <a:pPr eaLnBrk="1" hangingPunct="1"/>
            <a:r>
              <a:rPr lang="en-GB" altLang="en-US" dirty="0">
                <a:latin typeface="Comic Sans MS" panose="030F0702030302020204" pitchFamily="66" charset="0"/>
              </a:rPr>
              <a:t>Dressing up</a:t>
            </a:r>
          </a:p>
          <a:p>
            <a:pPr eaLnBrk="1" hangingPunct="1"/>
            <a:r>
              <a:rPr lang="en-GB" altLang="en-US" dirty="0">
                <a:latin typeface="Comic Sans MS" panose="030F0702030302020204" pitchFamily="66" charset="0"/>
              </a:rPr>
              <a:t>Out of school clubs such as dancing, drama</a:t>
            </a:r>
          </a:p>
          <a:p>
            <a:pPr eaLnBrk="1" hangingPunct="1"/>
            <a:endParaRPr lang="en-US" altLang="en-US" dirty="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2970314B-F781-E250-F1FB-B55D50785FE1}"/>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93519076-E36A-B264-5050-B2858FFB86D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Comic Sans MS" panose="030F0702030302020204" pitchFamily="66" charset="0"/>
              </a:rPr>
              <a:t>At home you can</a:t>
            </a:r>
          </a:p>
          <a:p>
            <a:pPr eaLnBrk="1" hangingPunct="1"/>
            <a:r>
              <a:rPr lang="en-GB" altLang="en-US" dirty="0">
                <a:latin typeface="Comic Sans MS" panose="030F0702030302020204" pitchFamily="66" charset="0"/>
              </a:rPr>
              <a:t>Encourage them to try new things</a:t>
            </a:r>
          </a:p>
          <a:p>
            <a:pPr eaLnBrk="1" hangingPunct="1"/>
            <a:r>
              <a:rPr lang="en-GB" altLang="en-US" dirty="0">
                <a:latin typeface="Comic Sans MS" panose="030F0702030302020204" pitchFamily="66" charset="0"/>
              </a:rPr>
              <a:t>Have friends over</a:t>
            </a:r>
          </a:p>
          <a:p>
            <a:pPr eaLnBrk="1" hangingPunct="1"/>
            <a:r>
              <a:rPr lang="en-GB" altLang="en-US" dirty="0">
                <a:latin typeface="Comic Sans MS" panose="030F0702030302020204" pitchFamily="66" charset="0"/>
              </a:rPr>
              <a:t>Play games together</a:t>
            </a:r>
          </a:p>
          <a:p>
            <a:pPr eaLnBrk="1" hangingPunct="1"/>
            <a:r>
              <a:rPr lang="en-GB" altLang="en-US" dirty="0">
                <a:latin typeface="Comic Sans MS" panose="030F0702030302020204" pitchFamily="66" charset="0"/>
              </a:rPr>
              <a:t>Go out to places to meet other children</a:t>
            </a:r>
          </a:p>
          <a:p>
            <a:pPr eaLnBrk="1" hangingPunct="1"/>
            <a:r>
              <a:rPr lang="en-GB" altLang="en-US" dirty="0">
                <a:latin typeface="Comic Sans MS" panose="030F0702030302020204" pitchFamily="66" charset="0"/>
              </a:rPr>
              <a:t>Possibly have home rules to follow</a:t>
            </a:r>
          </a:p>
          <a:p>
            <a:pPr eaLnBrk="1" hangingPunct="1"/>
            <a:r>
              <a:rPr lang="en-GB" altLang="en-US" dirty="0">
                <a:latin typeface="Comic Sans MS" panose="030F0702030302020204" pitchFamily="66" charset="0"/>
              </a:rPr>
              <a:t>Read stories and highlight the feelings of characters or how children feel about the story</a:t>
            </a:r>
          </a:p>
          <a:p>
            <a:pPr eaLnBrk="1" hangingPunct="1"/>
            <a:r>
              <a:rPr lang="en-GB" altLang="en-US" dirty="0">
                <a:latin typeface="Comic Sans MS" panose="030F0702030302020204" pitchFamily="66" charset="0"/>
              </a:rPr>
              <a:t>Share their achievements on the classroom WOW board</a:t>
            </a:r>
          </a:p>
          <a:p>
            <a:endParaRPr lang="en-GB" altLang="en-US" dirty="0">
              <a:latin typeface="Arial" panose="020B0604020202020204" pitchFamily="34" charset="0"/>
            </a:endParaRPr>
          </a:p>
        </p:txBody>
      </p:sp>
      <p:sp>
        <p:nvSpPr>
          <p:cNvPr id="22532" name="Slide Number Placeholder 3">
            <a:extLst>
              <a:ext uri="{FF2B5EF4-FFF2-40B4-BE49-F238E27FC236}">
                <a16:creationId xmlns:a16="http://schemas.microsoft.com/office/drawing/2014/main" id="{CF21FBF1-BC4A-8505-29AB-D6A723DCE723}"/>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0297BB47-F58F-48DD-9645-CE7EA8918BA0}" type="slidenum">
              <a:rPr lang="en-US" altLang="en-US">
                <a:latin typeface="Arial" panose="020B0604020202020204" pitchFamily="34" charset="0"/>
              </a:rPr>
              <a:pPr/>
              <a:t>7</a:t>
            </a:fld>
            <a:endParaRPr lang="en-US" altLang="en-US" dirty="0">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8</a:t>
            </a:fld>
            <a:endParaRPr lang="en-US" altLang="en-US" dirty="0"/>
          </a:p>
        </p:txBody>
      </p:sp>
    </p:spTree>
    <p:extLst>
      <p:ext uri="{BB962C8B-B14F-4D97-AF65-F5344CB8AC3E}">
        <p14:creationId xmlns:p14="http://schemas.microsoft.com/office/powerpoint/2010/main" val="3532276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65B67DF8-8EB3-0398-FB53-D52AE63867BA}"/>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id="{EC5B4ACB-6E57-5923-C450-B94EC6F27BA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dirty="0">
              <a:latin typeface="Arial" panose="020B0604020202020204" pitchFamily="34" charset="0"/>
              <a:cs typeface="Arial" panose="020B0604020202020204" pitchFamily="34" charset="0"/>
            </a:endParaRPr>
          </a:p>
        </p:txBody>
      </p:sp>
      <p:sp>
        <p:nvSpPr>
          <p:cNvPr id="67588" name="Slide Number Placeholder 3">
            <a:extLst>
              <a:ext uri="{FF2B5EF4-FFF2-40B4-BE49-F238E27FC236}">
                <a16:creationId xmlns:a16="http://schemas.microsoft.com/office/drawing/2014/main" id="{68E19956-252F-6CF2-2BC5-A63838C9C923}"/>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cs typeface="Arial" panose="020B0604020202020204" pitchFamily="34" charset="0"/>
              </a:defRPr>
            </a:lvl1pPr>
            <a:lvl2pPr marL="742950" indent="-285750">
              <a:defRPr>
                <a:solidFill>
                  <a:schemeClr val="tx1"/>
                </a:solidFill>
                <a:latin typeface="Comic Sans MS" panose="030F0702030302020204" pitchFamily="66" charset="0"/>
                <a:cs typeface="Arial" panose="020B0604020202020204" pitchFamily="34" charset="0"/>
              </a:defRPr>
            </a:lvl2pPr>
            <a:lvl3pPr marL="1143000" indent="-228600">
              <a:defRPr>
                <a:solidFill>
                  <a:schemeClr val="tx1"/>
                </a:solidFill>
                <a:latin typeface="Comic Sans MS" panose="030F0702030302020204" pitchFamily="66" charset="0"/>
                <a:cs typeface="Arial" panose="020B0604020202020204" pitchFamily="34" charset="0"/>
              </a:defRPr>
            </a:lvl3pPr>
            <a:lvl4pPr marL="1600200" indent="-228600">
              <a:defRPr>
                <a:solidFill>
                  <a:schemeClr val="tx1"/>
                </a:solidFill>
                <a:latin typeface="Comic Sans MS" panose="030F0702030302020204" pitchFamily="66" charset="0"/>
                <a:cs typeface="Arial" panose="020B0604020202020204" pitchFamily="34" charset="0"/>
              </a:defRPr>
            </a:lvl4pPr>
            <a:lvl5pPr marL="2057400" indent="-228600">
              <a:defRPr>
                <a:solidFill>
                  <a:schemeClr val="tx1"/>
                </a:solidFill>
                <a:latin typeface="Comic Sans MS" panose="030F0702030302020204" pitchFamily="66"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cs typeface="Arial" panose="020B0604020202020204" pitchFamily="34" charset="0"/>
              </a:defRPr>
            </a:lvl9pPr>
          </a:lstStyle>
          <a:p>
            <a:fld id="{5C421671-B4FC-4E4F-9CFC-3573B4F144C9}" type="slidenum">
              <a:rPr lang="en-GB" altLang="en-US">
                <a:latin typeface="Calibri" panose="020F0502020204030204" pitchFamily="34" charset="0"/>
              </a:rPr>
              <a:pPr/>
              <a:t>9</a:t>
            </a:fld>
            <a:endParaRPr lang="en-GB" altLang="en-US" dirty="0">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270F6106-5B81-047E-A419-D2B4D7257A08}"/>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6758DA49-5E02-F910-A459-36B6A5BB592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Comic Sans MS" panose="030F0702030302020204" pitchFamily="66" charset="0"/>
              </a:rPr>
              <a:t>Go outdoors on bikes, scooters etc.</a:t>
            </a:r>
          </a:p>
          <a:p>
            <a:pPr eaLnBrk="1" hangingPunct="1"/>
            <a:r>
              <a:rPr lang="en-GB" altLang="en-US" dirty="0">
                <a:latin typeface="Comic Sans MS" panose="030F0702030302020204" pitchFamily="66" charset="0"/>
              </a:rPr>
              <a:t>Go to the park on the climbing frames etc.</a:t>
            </a:r>
          </a:p>
          <a:p>
            <a:pPr eaLnBrk="1" hangingPunct="1"/>
            <a:r>
              <a:rPr lang="en-GB" altLang="en-US" dirty="0">
                <a:latin typeface="Comic Sans MS" panose="030F0702030302020204" pitchFamily="66" charset="0"/>
              </a:rPr>
              <a:t>Discuss healthy food whilst eating or cooking</a:t>
            </a:r>
          </a:p>
          <a:p>
            <a:pPr eaLnBrk="1" hangingPunct="1"/>
            <a:r>
              <a:rPr lang="en-GB" altLang="en-US" dirty="0">
                <a:latin typeface="Comic Sans MS" panose="030F0702030302020204" pitchFamily="66" charset="0"/>
              </a:rPr>
              <a:t>Talk about changes to our bodies after running or doing exercise such as sweating or heart beat</a:t>
            </a:r>
          </a:p>
          <a:p>
            <a:pPr eaLnBrk="1" hangingPunct="1"/>
            <a:r>
              <a:rPr lang="en-GB" altLang="en-US" dirty="0">
                <a:latin typeface="Comic Sans MS" panose="030F0702030302020204" pitchFamily="66" charset="0"/>
              </a:rPr>
              <a:t>Encourage being safe around the home with tools and equipment</a:t>
            </a:r>
          </a:p>
          <a:p>
            <a:pPr eaLnBrk="1" hangingPunct="1"/>
            <a:r>
              <a:rPr lang="en-GB" altLang="en-US" dirty="0">
                <a:latin typeface="Comic Sans MS" panose="030F0702030302020204" pitchFamily="66" charset="0"/>
              </a:rPr>
              <a:t>Dress themselves or  their toys</a:t>
            </a:r>
          </a:p>
          <a:p>
            <a:pPr eaLnBrk="1" hangingPunct="1"/>
            <a:r>
              <a:rPr lang="en-GB" altLang="en-US" dirty="0">
                <a:latin typeface="Comic Sans MS" panose="030F0702030302020204" pitchFamily="66" charset="0"/>
              </a:rPr>
              <a:t>Dancing to music, creating own dances and actions</a:t>
            </a:r>
          </a:p>
          <a:p>
            <a:pPr eaLnBrk="1" hangingPunct="1"/>
            <a:r>
              <a:rPr lang="en-GB" altLang="en-US" dirty="0">
                <a:latin typeface="Comic Sans MS" panose="030F0702030302020204" pitchFamily="66" charset="0"/>
              </a:rPr>
              <a:t>Use of play dough, threading, sewing activities</a:t>
            </a:r>
          </a:p>
          <a:p>
            <a:endParaRPr lang="en-GB" altLang="en-US" dirty="0">
              <a:latin typeface="Arial" panose="020B0604020202020204" pitchFamily="34" charset="0"/>
            </a:endParaRPr>
          </a:p>
        </p:txBody>
      </p:sp>
      <p:sp>
        <p:nvSpPr>
          <p:cNvPr id="24580" name="Slide Number Placeholder 3">
            <a:extLst>
              <a:ext uri="{FF2B5EF4-FFF2-40B4-BE49-F238E27FC236}">
                <a16:creationId xmlns:a16="http://schemas.microsoft.com/office/drawing/2014/main" id="{59C606C6-B756-3D10-EC0E-D8ED27E6933B}"/>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D72EA6F1-138D-4CE0-9077-276AB7E0C477}" type="slidenum">
              <a:rPr lang="en-US" altLang="en-US">
                <a:latin typeface="Arial" panose="020B0604020202020204" pitchFamily="34" charset="0"/>
              </a:rPr>
              <a:pPr/>
              <a:t>10</a:t>
            </a:fld>
            <a:endParaRPr lang="en-US" altLang="en-US" dirty="0">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11</a:t>
            </a:fld>
            <a:endParaRPr lang="en-US" altLang="en-US" dirty="0"/>
          </a:p>
        </p:txBody>
      </p:sp>
    </p:spTree>
    <p:extLst>
      <p:ext uri="{BB962C8B-B14F-4D97-AF65-F5344CB8AC3E}">
        <p14:creationId xmlns:p14="http://schemas.microsoft.com/office/powerpoint/2010/main" val="32125251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12</a:t>
            </a:fld>
            <a:endParaRPr lang="en-US" altLang="en-US" dirty="0"/>
          </a:p>
        </p:txBody>
      </p:sp>
    </p:spTree>
    <p:extLst>
      <p:ext uri="{BB962C8B-B14F-4D97-AF65-F5344CB8AC3E}">
        <p14:creationId xmlns:p14="http://schemas.microsoft.com/office/powerpoint/2010/main" val="2221239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13</a:t>
            </a:fld>
            <a:endParaRPr lang="en-US" altLang="en-US" dirty="0"/>
          </a:p>
        </p:txBody>
      </p:sp>
    </p:spTree>
    <p:extLst>
      <p:ext uri="{BB962C8B-B14F-4D97-AF65-F5344CB8AC3E}">
        <p14:creationId xmlns:p14="http://schemas.microsoft.com/office/powerpoint/2010/main" val="4252001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14</a:t>
            </a:fld>
            <a:endParaRPr lang="en-US" altLang="en-US" dirty="0"/>
          </a:p>
        </p:txBody>
      </p:sp>
    </p:spTree>
    <p:extLst>
      <p:ext uri="{BB962C8B-B14F-4D97-AF65-F5344CB8AC3E}">
        <p14:creationId xmlns:p14="http://schemas.microsoft.com/office/powerpoint/2010/main" val="2361652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15</a:t>
            </a:fld>
            <a:endParaRPr lang="en-US" altLang="en-US" dirty="0"/>
          </a:p>
        </p:txBody>
      </p:sp>
    </p:spTree>
    <p:extLst>
      <p:ext uri="{BB962C8B-B14F-4D97-AF65-F5344CB8AC3E}">
        <p14:creationId xmlns:p14="http://schemas.microsoft.com/office/powerpoint/2010/main" val="215123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16</a:t>
            </a:fld>
            <a:endParaRPr lang="en-US" altLang="en-US" dirty="0"/>
          </a:p>
        </p:txBody>
      </p:sp>
    </p:spTree>
    <p:extLst>
      <p:ext uri="{BB962C8B-B14F-4D97-AF65-F5344CB8AC3E}">
        <p14:creationId xmlns:p14="http://schemas.microsoft.com/office/powerpoint/2010/main" val="1428539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17</a:t>
            </a:fld>
            <a:endParaRPr lang="en-US" altLang="en-US" dirty="0"/>
          </a:p>
        </p:txBody>
      </p:sp>
    </p:spTree>
    <p:extLst>
      <p:ext uri="{BB962C8B-B14F-4D97-AF65-F5344CB8AC3E}">
        <p14:creationId xmlns:p14="http://schemas.microsoft.com/office/powerpoint/2010/main" val="1623689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18</a:t>
            </a:fld>
            <a:endParaRPr lang="en-US" altLang="en-US" dirty="0"/>
          </a:p>
        </p:txBody>
      </p:sp>
    </p:spTree>
    <p:extLst>
      <p:ext uri="{BB962C8B-B14F-4D97-AF65-F5344CB8AC3E}">
        <p14:creationId xmlns:p14="http://schemas.microsoft.com/office/powerpoint/2010/main" val="1040700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19</a:t>
            </a:fld>
            <a:endParaRPr lang="en-US" altLang="en-US" dirty="0"/>
          </a:p>
        </p:txBody>
      </p:sp>
    </p:spTree>
    <p:extLst>
      <p:ext uri="{BB962C8B-B14F-4D97-AF65-F5344CB8AC3E}">
        <p14:creationId xmlns:p14="http://schemas.microsoft.com/office/powerpoint/2010/main" val="24288255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20</a:t>
            </a:fld>
            <a:endParaRPr lang="en-US" altLang="en-US" dirty="0"/>
          </a:p>
        </p:txBody>
      </p:sp>
    </p:spTree>
    <p:extLst>
      <p:ext uri="{BB962C8B-B14F-4D97-AF65-F5344CB8AC3E}">
        <p14:creationId xmlns:p14="http://schemas.microsoft.com/office/powerpoint/2010/main" val="42695068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21</a:t>
            </a:fld>
            <a:endParaRPr lang="en-US" altLang="en-US" dirty="0"/>
          </a:p>
        </p:txBody>
      </p:sp>
    </p:spTree>
    <p:extLst>
      <p:ext uri="{BB962C8B-B14F-4D97-AF65-F5344CB8AC3E}">
        <p14:creationId xmlns:p14="http://schemas.microsoft.com/office/powerpoint/2010/main" val="35289220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22</a:t>
            </a:fld>
            <a:endParaRPr lang="en-US" altLang="en-US" dirty="0"/>
          </a:p>
        </p:txBody>
      </p:sp>
    </p:spTree>
    <p:extLst>
      <p:ext uri="{BB962C8B-B14F-4D97-AF65-F5344CB8AC3E}">
        <p14:creationId xmlns:p14="http://schemas.microsoft.com/office/powerpoint/2010/main" val="315734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23</a:t>
            </a:fld>
            <a:endParaRPr lang="en-US" altLang="en-US" dirty="0"/>
          </a:p>
        </p:txBody>
      </p:sp>
    </p:spTree>
    <p:extLst>
      <p:ext uri="{BB962C8B-B14F-4D97-AF65-F5344CB8AC3E}">
        <p14:creationId xmlns:p14="http://schemas.microsoft.com/office/powerpoint/2010/main" val="40659353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24</a:t>
            </a:fld>
            <a:endParaRPr lang="en-US" altLang="en-US" dirty="0"/>
          </a:p>
        </p:txBody>
      </p:sp>
    </p:spTree>
    <p:extLst>
      <p:ext uri="{BB962C8B-B14F-4D97-AF65-F5344CB8AC3E}">
        <p14:creationId xmlns:p14="http://schemas.microsoft.com/office/powerpoint/2010/main" val="9453706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25</a:t>
            </a:fld>
            <a:endParaRPr lang="en-US" altLang="en-US" dirty="0"/>
          </a:p>
        </p:txBody>
      </p:sp>
    </p:spTree>
    <p:extLst>
      <p:ext uri="{BB962C8B-B14F-4D97-AF65-F5344CB8AC3E}">
        <p14:creationId xmlns:p14="http://schemas.microsoft.com/office/powerpoint/2010/main" val="663163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26</a:t>
            </a:fld>
            <a:endParaRPr lang="en-US" altLang="en-US" dirty="0"/>
          </a:p>
        </p:txBody>
      </p:sp>
    </p:spTree>
    <p:extLst>
      <p:ext uri="{BB962C8B-B14F-4D97-AF65-F5344CB8AC3E}">
        <p14:creationId xmlns:p14="http://schemas.microsoft.com/office/powerpoint/2010/main" val="742325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27</a:t>
            </a:fld>
            <a:endParaRPr lang="en-US" altLang="en-US" dirty="0"/>
          </a:p>
        </p:txBody>
      </p:sp>
    </p:spTree>
    <p:extLst>
      <p:ext uri="{BB962C8B-B14F-4D97-AF65-F5344CB8AC3E}">
        <p14:creationId xmlns:p14="http://schemas.microsoft.com/office/powerpoint/2010/main" val="28988769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28</a:t>
            </a:fld>
            <a:endParaRPr lang="en-US" altLang="en-US" dirty="0"/>
          </a:p>
        </p:txBody>
      </p:sp>
    </p:spTree>
    <p:extLst>
      <p:ext uri="{BB962C8B-B14F-4D97-AF65-F5344CB8AC3E}">
        <p14:creationId xmlns:p14="http://schemas.microsoft.com/office/powerpoint/2010/main" val="18733779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29</a:t>
            </a:fld>
            <a:endParaRPr lang="en-US" altLang="en-US" dirty="0"/>
          </a:p>
        </p:txBody>
      </p:sp>
    </p:spTree>
    <p:extLst>
      <p:ext uri="{BB962C8B-B14F-4D97-AF65-F5344CB8AC3E}">
        <p14:creationId xmlns:p14="http://schemas.microsoft.com/office/powerpoint/2010/main" val="34644754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30</a:t>
            </a:fld>
            <a:endParaRPr lang="en-US" altLang="en-US" dirty="0"/>
          </a:p>
        </p:txBody>
      </p:sp>
    </p:spTree>
    <p:extLst>
      <p:ext uri="{BB962C8B-B14F-4D97-AF65-F5344CB8AC3E}">
        <p14:creationId xmlns:p14="http://schemas.microsoft.com/office/powerpoint/2010/main" val="7835415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31</a:t>
            </a:fld>
            <a:endParaRPr lang="en-US" altLang="en-US" dirty="0"/>
          </a:p>
        </p:txBody>
      </p:sp>
    </p:spTree>
    <p:extLst>
      <p:ext uri="{BB962C8B-B14F-4D97-AF65-F5344CB8AC3E}">
        <p14:creationId xmlns:p14="http://schemas.microsoft.com/office/powerpoint/2010/main" val="17747517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32</a:t>
            </a:fld>
            <a:endParaRPr lang="en-US" altLang="en-US" dirty="0"/>
          </a:p>
        </p:txBody>
      </p:sp>
    </p:spTree>
    <p:extLst>
      <p:ext uri="{BB962C8B-B14F-4D97-AF65-F5344CB8AC3E}">
        <p14:creationId xmlns:p14="http://schemas.microsoft.com/office/powerpoint/2010/main" val="20493118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33</a:t>
            </a:fld>
            <a:endParaRPr lang="en-US" altLang="en-US" dirty="0"/>
          </a:p>
        </p:txBody>
      </p:sp>
    </p:spTree>
    <p:extLst>
      <p:ext uri="{BB962C8B-B14F-4D97-AF65-F5344CB8AC3E}">
        <p14:creationId xmlns:p14="http://schemas.microsoft.com/office/powerpoint/2010/main" val="23066769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34</a:t>
            </a:fld>
            <a:endParaRPr lang="en-US" altLang="en-US" dirty="0"/>
          </a:p>
        </p:txBody>
      </p:sp>
    </p:spTree>
    <p:extLst>
      <p:ext uri="{BB962C8B-B14F-4D97-AF65-F5344CB8AC3E}">
        <p14:creationId xmlns:p14="http://schemas.microsoft.com/office/powerpoint/2010/main" val="148412869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35</a:t>
            </a:fld>
            <a:endParaRPr lang="en-US" altLang="en-US" dirty="0"/>
          </a:p>
        </p:txBody>
      </p:sp>
    </p:spTree>
    <p:extLst>
      <p:ext uri="{BB962C8B-B14F-4D97-AF65-F5344CB8AC3E}">
        <p14:creationId xmlns:p14="http://schemas.microsoft.com/office/powerpoint/2010/main" val="27472878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36</a:t>
            </a:fld>
            <a:endParaRPr lang="en-US" altLang="en-US" dirty="0"/>
          </a:p>
        </p:txBody>
      </p:sp>
    </p:spTree>
    <p:extLst>
      <p:ext uri="{BB962C8B-B14F-4D97-AF65-F5344CB8AC3E}">
        <p14:creationId xmlns:p14="http://schemas.microsoft.com/office/powerpoint/2010/main" val="31770445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37</a:t>
            </a:fld>
            <a:endParaRPr lang="en-US" altLang="en-US" dirty="0"/>
          </a:p>
        </p:txBody>
      </p:sp>
    </p:spTree>
    <p:extLst>
      <p:ext uri="{BB962C8B-B14F-4D97-AF65-F5344CB8AC3E}">
        <p14:creationId xmlns:p14="http://schemas.microsoft.com/office/powerpoint/2010/main" val="107419657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38</a:t>
            </a:fld>
            <a:endParaRPr lang="en-US" altLang="en-US" dirty="0"/>
          </a:p>
        </p:txBody>
      </p:sp>
    </p:spTree>
    <p:extLst>
      <p:ext uri="{BB962C8B-B14F-4D97-AF65-F5344CB8AC3E}">
        <p14:creationId xmlns:p14="http://schemas.microsoft.com/office/powerpoint/2010/main" val="19105229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39</a:t>
            </a:fld>
            <a:endParaRPr lang="en-US" altLang="en-US" dirty="0"/>
          </a:p>
        </p:txBody>
      </p:sp>
    </p:spTree>
    <p:extLst>
      <p:ext uri="{BB962C8B-B14F-4D97-AF65-F5344CB8AC3E}">
        <p14:creationId xmlns:p14="http://schemas.microsoft.com/office/powerpoint/2010/main" val="14500647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40</a:t>
            </a:fld>
            <a:endParaRPr lang="en-US" altLang="en-US" dirty="0"/>
          </a:p>
        </p:txBody>
      </p:sp>
    </p:spTree>
    <p:extLst>
      <p:ext uri="{BB962C8B-B14F-4D97-AF65-F5344CB8AC3E}">
        <p14:creationId xmlns:p14="http://schemas.microsoft.com/office/powerpoint/2010/main" val="9967503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41</a:t>
            </a:fld>
            <a:endParaRPr lang="en-US" altLang="en-US" dirty="0"/>
          </a:p>
        </p:txBody>
      </p:sp>
    </p:spTree>
    <p:extLst>
      <p:ext uri="{BB962C8B-B14F-4D97-AF65-F5344CB8AC3E}">
        <p14:creationId xmlns:p14="http://schemas.microsoft.com/office/powerpoint/2010/main" val="24326166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42</a:t>
            </a:fld>
            <a:endParaRPr lang="en-US" altLang="en-US" dirty="0"/>
          </a:p>
        </p:txBody>
      </p:sp>
    </p:spTree>
    <p:extLst>
      <p:ext uri="{BB962C8B-B14F-4D97-AF65-F5344CB8AC3E}">
        <p14:creationId xmlns:p14="http://schemas.microsoft.com/office/powerpoint/2010/main" val="41468392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43</a:t>
            </a:fld>
            <a:endParaRPr lang="en-US" altLang="en-US" dirty="0"/>
          </a:p>
        </p:txBody>
      </p:sp>
    </p:spTree>
    <p:extLst>
      <p:ext uri="{BB962C8B-B14F-4D97-AF65-F5344CB8AC3E}">
        <p14:creationId xmlns:p14="http://schemas.microsoft.com/office/powerpoint/2010/main" val="12965442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44</a:t>
            </a:fld>
            <a:endParaRPr lang="en-US" altLang="en-US" dirty="0"/>
          </a:p>
        </p:txBody>
      </p:sp>
    </p:spTree>
    <p:extLst>
      <p:ext uri="{BB962C8B-B14F-4D97-AF65-F5344CB8AC3E}">
        <p14:creationId xmlns:p14="http://schemas.microsoft.com/office/powerpoint/2010/main" val="29115959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45</a:t>
            </a:fld>
            <a:endParaRPr lang="en-US" altLang="en-US" dirty="0"/>
          </a:p>
        </p:txBody>
      </p:sp>
    </p:spTree>
    <p:extLst>
      <p:ext uri="{BB962C8B-B14F-4D97-AF65-F5344CB8AC3E}">
        <p14:creationId xmlns:p14="http://schemas.microsoft.com/office/powerpoint/2010/main" val="30883901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46</a:t>
            </a:fld>
            <a:endParaRPr lang="en-US" altLang="en-US" dirty="0"/>
          </a:p>
        </p:txBody>
      </p:sp>
    </p:spTree>
    <p:extLst>
      <p:ext uri="{BB962C8B-B14F-4D97-AF65-F5344CB8AC3E}">
        <p14:creationId xmlns:p14="http://schemas.microsoft.com/office/powerpoint/2010/main" val="25327096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47</a:t>
            </a:fld>
            <a:endParaRPr lang="en-US" altLang="en-US" dirty="0"/>
          </a:p>
        </p:txBody>
      </p:sp>
    </p:spTree>
    <p:extLst>
      <p:ext uri="{BB962C8B-B14F-4D97-AF65-F5344CB8AC3E}">
        <p14:creationId xmlns:p14="http://schemas.microsoft.com/office/powerpoint/2010/main" val="37190964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48</a:t>
            </a:fld>
            <a:endParaRPr lang="en-US" altLang="en-US" dirty="0"/>
          </a:p>
        </p:txBody>
      </p:sp>
    </p:spTree>
    <p:extLst>
      <p:ext uri="{BB962C8B-B14F-4D97-AF65-F5344CB8AC3E}">
        <p14:creationId xmlns:p14="http://schemas.microsoft.com/office/powerpoint/2010/main" val="25667421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49</a:t>
            </a:fld>
            <a:endParaRPr lang="en-US" altLang="en-US" dirty="0"/>
          </a:p>
        </p:txBody>
      </p:sp>
    </p:spTree>
    <p:extLst>
      <p:ext uri="{BB962C8B-B14F-4D97-AF65-F5344CB8AC3E}">
        <p14:creationId xmlns:p14="http://schemas.microsoft.com/office/powerpoint/2010/main" val="5526494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E69482-98E9-46ED-AA51-525857AD67AC}" type="slidenum">
              <a:rPr lang="en-US" altLang="en-US" smtClean="0"/>
              <a:pPr/>
              <a:t>50</a:t>
            </a:fld>
            <a:endParaRPr lang="en-US" altLang="en-US" dirty="0"/>
          </a:p>
        </p:txBody>
      </p:sp>
    </p:spTree>
    <p:extLst>
      <p:ext uri="{BB962C8B-B14F-4D97-AF65-F5344CB8AC3E}">
        <p14:creationId xmlns:p14="http://schemas.microsoft.com/office/powerpoint/2010/main" val="3622431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110BA20B-A7C3-B03E-0DA8-49FA3AE35D9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81E9CBC0-FC48-48B4-8FAE-EE65C8A72581}" type="slidenum">
              <a:rPr lang="en-US" altLang="en-US">
                <a:latin typeface="Arial" panose="020B0604020202020204" pitchFamily="34" charset="0"/>
              </a:rPr>
              <a:pPr/>
              <a:t>51</a:t>
            </a:fld>
            <a:endParaRPr lang="en-US" altLang="en-US" dirty="0">
              <a:latin typeface="Arial" panose="020B0604020202020204" pitchFamily="34" charset="0"/>
            </a:endParaRPr>
          </a:p>
        </p:txBody>
      </p:sp>
      <p:sp>
        <p:nvSpPr>
          <p:cNvPr id="63491" name="Rectangle 2">
            <a:extLst>
              <a:ext uri="{FF2B5EF4-FFF2-40B4-BE49-F238E27FC236}">
                <a16:creationId xmlns:a16="http://schemas.microsoft.com/office/drawing/2014/main" id="{B45FD04C-CA59-11B3-DDAF-612623918918}"/>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92B49BD4-D9C8-BCD7-7E74-5BEEDCC4AFB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GB" altLang="en-US" dirty="0">
                <a:latin typeface="Arial" panose="020B0604020202020204" pitchFamily="34" charset="0"/>
              </a:rPr>
              <a:t>Any questions</a:t>
            </a:r>
            <a:endParaRPr lang="en-US"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A892C27-65C8-FBED-8DC0-6EDC09DEC763}"/>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5" name="Rectangle 4">
            <a:extLst>
              <a:ext uri="{FF2B5EF4-FFF2-40B4-BE49-F238E27FC236}">
                <a16:creationId xmlns:a16="http://schemas.microsoft.com/office/drawing/2014/main" id="{56ABC0DD-A1F6-1179-5333-F6693780F981}"/>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6" name="Straight Connector 5">
            <a:extLst>
              <a:ext uri="{FF2B5EF4-FFF2-40B4-BE49-F238E27FC236}">
                <a16:creationId xmlns:a16="http://schemas.microsoft.com/office/drawing/2014/main" id="{54BDD324-EDE2-FAF5-6EF7-1864228301A8}"/>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6835E0AD-0075-327C-45D3-4D736063FAB8}"/>
              </a:ext>
            </a:extLst>
          </p:cNvPr>
          <p:cNvSpPr>
            <a:spLocks noGrp="1"/>
          </p:cNvSpPr>
          <p:nvPr>
            <p:ph type="dt" sz="half" idx="10"/>
          </p:nvPr>
        </p:nvSpPr>
        <p:spPr/>
        <p:txBody>
          <a:bodyPr/>
          <a:lstStyle>
            <a:lvl1pPr>
              <a:defRPr/>
            </a:lvl1pPr>
          </a:lstStyle>
          <a:p>
            <a:pPr>
              <a:defRPr/>
            </a:pPr>
            <a:endParaRPr lang="en-US" dirty="0"/>
          </a:p>
        </p:txBody>
      </p:sp>
      <p:sp>
        <p:nvSpPr>
          <p:cNvPr id="8" name="Footer Placeholder 4">
            <a:extLst>
              <a:ext uri="{FF2B5EF4-FFF2-40B4-BE49-F238E27FC236}">
                <a16:creationId xmlns:a16="http://schemas.microsoft.com/office/drawing/2014/main" id="{D101977C-C345-8569-4AE3-B4E3C0AC0A17}"/>
              </a:ext>
            </a:extLst>
          </p:cNvPr>
          <p:cNvSpPr>
            <a:spLocks noGrp="1"/>
          </p:cNvSpPr>
          <p:nvPr>
            <p:ph type="ftr" sz="quarter" idx="11"/>
          </p:nvPr>
        </p:nvSpPr>
        <p:spPr/>
        <p:txBody>
          <a:bodyPr/>
          <a:lstStyle>
            <a:lvl1pPr>
              <a:defRPr/>
            </a:lvl1pPr>
          </a:lstStyle>
          <a:p>
            <a:pPr>
              <a:defRPr/>
            </a:pPr>
            <a:endParaRPr lang="en-US" dirty="0"/>
          </a:p>
        </p:txBody>
      </p:sp>
      <p:sp>
        <p:nvSpPr>
          <p:cNvPr id="9" name="Slide Number Placeholder 5">
            <a:extLst>
              <a:ext uri="{FF2B5EF4-FFF2-40B4-BE49-F238E27FC236}">
                <a16:creationId xmlns:a16="http://schemas.microsoft.com/office/drawing/2014/main" id="{C5AD20CD-37D0-C1F7-AC20-38CC22915DBB}"/>
              </a:ext>
            </a:extLst>
          </p:cNvPr>
          <p:cNvSpPr>
            <a:spLocks noGrp="1"/>
          </p:cNvSpPr>
          <p:nvPr>
            <p:ph type="sldNum" sz="quarter" idx="12"/>
          </p:nvPr>
        </p:nvSpPr>
        <p:spPr/>
        <p:txBody>
          <a:bodyPr/>
          <a:lstStyle>
            <a:lvl1pPr>
              <a:defRPr/>
            </a:lvl1pPr>
          </a:lstStyle>
          <a:p>
            <a:fld id="{EB81E63D-44BB-4ED1-82AC-EB717D42475B}" type="slidenum">
              <a:rPr lang="en-US" altLang="en-US"/>
              <a:pPr/>
              <a:t>‹#›</a:t>
            </a:fld>
            <a:endParaRPr lang="en-US" altLang="en-US" dirty="0"/>
          </a:p>
        </p:txBody>
      </p:sp>
    </p:spTree>
    <p:extLst>
      <p:ext uri="{BB962C8B-B14F-4D97-AF65-F5344CB8AC3E}">
        <p14:creationId xmlns:p14="http://schemas.microsoft.com/office/powerpoint/2010/main" val="2099773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157C313-D624-8E07-3163-7AA9C6A2F1A8}"/>
              </a:ext>
            </a:extLst>
          </p:cNvPr>
          <p:cNvSpPr>
            <a:spLocks noGrp="1"/>
          </p:cNvSpPr>
          <p:nvPr>
            <p:ph type="dt" sz="half" idx="10"/>
          </p:nvPr>
        </p:nvSpPr>
        <p:spPr/>
        <p:txBody>
          <a:bodyPr/>
          <a:lstStyle>
            <a:lvl1pPr>
              <a:defRPr/>
            </a:lvl1pPr>
          </a:lstStyle>
          <a:p>
            <a:pPr>
              <a:defRPr/>
            </a:pPr>
            <a:endParaRPr lang="en-US" dirty="0"/>
          </a:p>
        </p:txBody>
      </p:sp>
      <p:sp>
        <p:nvSpPr>
          <p:cNvPr id="5" name="Footer Placeholder 4">
            <a:extLst>
              <a:ext uri="{FF2B5EF4-FFF2-40B4-BE49-F238E27FC236}">
                <a16:creationId xmlns:a16="http://schemas.microsoft.com/office/drawing/2014/main" id="{5AC765E3-76C8-0B39-962D-44C432D42A31}"/>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3F0F9D15-6777-53BC-381A-AA36A7D22953}"/>
              </a:ext>
            </a:extLst>
          </p:cNvPr>
          <p:cNvSpPr>
            <a:spLocks noGrp="1"/>
          </p:cNvSpPr>
          <p:nvPr>
            <p:ph type="sldNum" sz="quarter" idx="12"/>
          </p:nvPr>
        </p:nvSpPr>
        <p:spPr/>
        <p:txBody>
          <a:bodyPr/>
          <a:lstStyle>
            <a:lvl1pPr>
              <a:defRPr/>
            </a:lvl1pPr>
          </a:lstStyle>
          <a:p>
            <a:fld id="{07E15CC3-3454-4835-BB4B-830940923254}" type="slidenum">
              <a:rPr lang="en-US" altLang="en-US"/>
              <a:pPr/>
              <a:t>‹#›</a:t>
            </a:fld>
            <a:endParaRPr lang="en-US" altLang="en-US" dirty="0"/>
          </a:p>
        </p:txBody>
      </p:sp>
    </p:spTree>
    <p:extLst>
      <p:ext uri="{BB962C8B-B14F-4D97-AF65-F5344CB8AC3E}">
        <p14:creationId xmlns:p14="http://schemas.microsoft.com/office/powerpoint/2010/main" val="1520544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C1A0E34-916D-D258-5BBB-B189739042AB}"/>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4CBC7B10-92D8-A5F8-8BB8-8198EF0DA259}"/>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42EFD31E-02F9-DCBD-5DD7-E8EB6E2FB446}"/>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2960" y="758952"/>
            <a:ext cx="7543800" cy="3566160"/>
          </a:xfrm>
        </p:spPr>
        <p:txBody>
          <a:bodyPr anchorCtr="0"/>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E1E90AF7-26C5-D0A0-68A8-B841522868C9}"/>
              </a:ext>
            </a:extLst>
          </p:cNvPr>
          <p:cNvSpPr>
            <a:spLocks noGrp="1"/>
          </p:cNvSpPr>
          <p:nvPr>
            <p:ph type="dt" sz="half" idx="10"/>
          </p:nvPr>
        </p:nvSpPr>
        <p:spPr/>
        <p:txBody>
          <a:bodyPr/>
          <a:lstStyle>
            <a:lvl1pPr>
              <a:defRPr/>
            </a:lvl1pPr>
          </a:lstStyle>
          <a:p>
            <a:pPr>
              <a:defRPr/>
            </a:pPr>
            <a:endParaRPr lang="en-US" dirty="0"/>
          </a:p>
        </p:txBody>
      </p:sp>
      <p:sp>
        <p:nvSpPr>
          <p:cNvPr id="8" name="Footer Placeholder 4">
            <a:extLst>
              <a:ext uri="{FF2B5EF4-FFF2-40B4-BE49-F238E27FC236}">
                <a16:creationId xmlns:a16="http://schemas.microsoft.com/office/drawing/2014/main" id="{241BC80D-E9B4-DAEE-0974-2744C1C04D01}"/>
              </a:ext>
            </a:extLst>
          </p:cNvPr>
          <p:cNvSpPr>
            <a:spLocks noGrp="1"/>
          </p:cNvSpPr>
          <p:nvPr>
            <p:ph type="ftr" sz="quarter" idx="11"/>
          </p:nvPr>
        </p:nvSpPr>
        <p:spPr/>
        <p:txBody>
          <a:bodyPr/>
          <a:lstStyle>
            <a:lvl1pPr>
              <a:defRPr/>
            </a:lvl1pPr>
          </a:lstStyle>
          <a:p>
            <a:pPr>
              <a:defRPr/>
            </a:pPr>
            <a:endParaRPr lang="en-US" dirty="0"/>
          </a:p>
        </p:txBody>
      </p:sp>
      <p:sp>
        <p:nvSpPr>
          <p:cNvPr id="9" name="Slide Number Placeholder 5">
            <a:extLst>
              <a:ext uri="{FF2B5EF4-FFF2-40B4-BE49-F238E27FC236}">
                <a16:creationId xmlns:a16="http://schemas.microsoft.com/office/drawing/2014/main" id="{01F81AC3-2335-236A-9BE9-51B133336EB0}"/>
              </a:ext>
            </a:extLst>
          </p:cNvPr>
          <p:cNvSpPr>
            <a:spLocks noGrp="1"/>
          </p:cNvSpPr>
          <p:nvPr>
            <p:ph type="sldNum" sz="quarter" idx="12"/>
          </p:nvPr>
        </p:nvSpPr>
        <p:spPr/>
        <p:txBody>
          <a:bodyPr/>
          <a:lstStyle>
            <a:lvl1pPr>
              <a:defRPr/>
            </a:lvl1pPr>
          </a:lstStyle>
          <a:p>
            <a:fld id="{04375088-EB6C-4BEE-9189-C5991A8FAF33}" type="slidenum">
              <a:rPr lang="en-US" altLang="en-US"/>
              <a:pPr/>
              <a:t>‹#›</a:t>
            </a:fld>
            <a:endParaRPr lang="en-US" altLang="en-US" dirty="0"/>
          </a:p>
        </p:txBody>
      </p:sp>
    </p:spTree>
    <p:extLst>
      <p:ext uri="{BB962C8B-B14F-4D97-AF65-F5344CB8AC3E}">
        <p14:creationId xmlns:p14="http://schemas.microsoft.com/office/powerpoint/2010/main" val="4172606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C511D424-D5DB-BBEF-846C-6BCAC65CA5B8}"/>
              </a:ext>
            </a:extLst>
          </p:cNvPr>
          <p:cNvSpPr>
            <a:spLocks noGrp="1"/>
          </p:cNvSpPr>
          <p:nvPr>
            <p:ph type="dt" sz="half" idx="10"/>
          </p:nvPr>
        </p:nvSpPr>
        <p:spPr/>
        <p:txBody>
          <a:bodyPr/>
          <a:lstStyle>
            <a:lvl1pPr>
              <a:defRPr/>
            </a:lvl1pPr>
          </a:lstStyle>
          <a:p>
            <a:pPr>
              <a:defRPr/>
            </a:pPr>
            <a:endParaRPr lang="en-US" dirty="0"/>
          </a:p>
        </p:txBody>
      </p:sp>
      <p:sp>
        <p:nvSpPr>
          <p:cNvPr id="5" name="Footer Placeholder 4">
            <a:extLst>
              <a:ext uri="{FF2B5EF4-FFF2-40B4-BE49-F238E27FC236}">
                <a16:creationId xmlns:a16="http://schemas.microsoft.com/office/drawing/2014/main" id="{60A459D4-FD45-5CC4-CCFF-DB34C1431A0A}"/>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BE35175C-E89E-2487-CC0C-EB3167DB0CF0}"/>
              </a:ext>
            </a:extLst>
          </p:cNvPr>
          <p:cNvSpPr>
            <a:spLocks noGrp="1"/>
          </p:cNvSpPr>
          <p:nvPr>
            <p:ph type="sldNum" sz="quarter" idx="12"/>
          </p:nvPr>
        </p:nvSpPr>
        <p:spPr/>
        <p:txBody>
          <a:bodyPr/>
          <a:lstStyle>
            <a:lvl1pPr>
              <a:defRPr/>
            </a:lvl1pPr>
          </a:lstStyle>
          <a:p>
            <a:fld id="{11CFE1E1-EFA3-41AC-9FFD-DAE60814330B}" type="slidenum">
              <a:rPr lang="en-US" altLang="en-US"/>
              <a:pPr/>
              <a:t>‹#›</a:t>
            </a:fld>
            <a:endParaRPr lang="en-US" altLang="en-US" dirty="0"/>
          </a:p>
        </p:txBody>
      </p:sp>
    </p:spTree>
    <p:extLst>
      <p:ext uri="{BB962C8B-B14F-4D97-AF65-F5344CB8AC3E}">
        <p14:creationId xmlns:p14="http://schemas.microsoft.com/office/powerpoint/2010/main" val="40358020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9731E5E5-8009-83A0-B689-9E9F805691C4}"/>
              </a:ext>
            </a:extLst>
          </p:cNvPr>
          <p:cNvSpPr>
            <a:spLocks noGrp="1"/>
          </p:cNvSpPr>
          <p:nvPr>
            <p:ph type="dt" sz="half" idx="10"/>
          </p:nvPr>
        </p:nvSpPr>
        <p:spPr/>
        <p:txBody>
          <a:bodyPr/>
          <a:lstStyle>
            <a:lvl1pPr>
              <a:defRPr/>
            </a:lvl1pPr>
          </a:lstStyle>
          <a:p>
            <a:pPr>
              <a:defRPr/>
            </a:pPr>
            <a:endParaRPr lang="en-US" dirty="0"/>
          </a:p>
        </p:txBody>
      </p:sp>
      <p:sp>
        <p:nvSpPr>
          <p:cNvPr id="7" name="Footer Placeholder 4">
            <a:extLst>
              <a:ext uri="{FF2B5EF4-FFF2-40B4-BE49-F238E27FC236}">
                <a16:creationId xmlns:a16="http://schemas.microsoft.com/office/drawing/2014/main" id="{61E9D5EF-787A-447B-D53D-8C3CC1FC7EDD}"/>
              </a:ext>
            </a:extLst>
          </p:cNvPr>
          <p:cNvSpPr>
            <a:spLocks noGrp="1"/>
          </p:cNvSpPr>
          <p:nvPr>
            <p:ph type="ftr" sz="quarter" idx="11"/>
          </p:nvPr>
        </p:nvSpPr>
        <p:spPr/>
        <p:txBody>
          <a:bodyPr/>
          <a:lstStyle>
            <a:lvl1pPr>
              <a:defRPr/>
            </a:lvl1pPr>
          </a:lstStyle>
          <a:p>
            <a:pPr>
              <a:defRPr/>
            </a:pPr>
            <a:endParaRPr lang="en-US" dirty="0"/>
          </a:p>
        </p:txBody>
      </p:sp>
      <p:sp>
        <p:nvSpPr>
          <p:cNvPr id="8" name="Slide Number Placeholder 5">
            <a:extLst>
              <a:ext uri="{FF2B5EF4-FFF2-40B4-BE49-F238E27FC236}">
                <a16:creationId xmlns:a16="http://schemas.microsoft.com/office/drawing/2014/main" id="{64347C93-AF1D-D313-4E2F-42AB76650A9A}"/>
              </a:ext>
            </a:extLst>
          </p:cNvPr>
          <p:cNvSpPr>
            <a:spLocks noGrp="1"/>
          </p:cNvSpPr>
          <p:nvPr>
            <p:ph type="sldNum" sz="quarter" idx="12"/>
          </p:nvPr>
        </p:nvSpPr>
        <p:spPr/>
        <p:txBody>
          <a:bodyPr/>
          <a:lstStyle>
            <a:lvl1pPr>
              <a:defRPr/>
            </a:lvl1pPr>
          </a:lstStyle>
          <a:p>
            <a:fld id="{07503851-0B82-44E1-A6D6-00F6452E5190}" type="slidenum">
              <a:rPr lang="en-US" altLang="en-US"/>
              <a:pPr/>
              <a:t>‹#›</a:t>
            </a:fld>
            <a:endParaRPr lang="en-US" altLang="en-US" dirty="0"/>
          </a:p>
        </p:txBody>
      </p:sp>
    </p:spTree>
    <p:extLst>
      <p:ext uri="{BB962C8B-B14F-4D97-AF65-F5344CB8AC3E}">
        <p14:creationId xmlns:p14="http://schemas.microsoft.com/office/powerpoint/2010/main" val="341473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2C955F92-5AEB-B9E9-F366-F9B24B895096}"/>
              </a:ext>
            </a:extLst>
          </p:cNvPr>
          <p:cNvSpPr>
            <a:spLocks noGrp="1"/>
          </p:cNvSpPr>
          <p:nvPr>
            <p:ph type="dt" sz="half" idx="10"/>
          </p:nvPr>
        </p:nvSpPr>
        <p:spPr/>
        <p:txBody>
          <a:bodyPr/>
          <a:lstStyle>
            <a:lvl1pPr>
              <a:defRPr/>
            </a:lvl1pPr>
          </a:lstStyle>
          <a:p>
            <a:pPr>
              <a:defRPr/>
            </a:pPr>
            <a:endParaRPr lang="en-US" dirty="0"/>
          </a:p>
        </p:txBody>
      </p:sp>
      <p:sp>
        <p:nvSpPr>
          <p:cNvPr id="4" name="Footer Placeholder 4">
            <a:extLst>
              <a:ext uri="{FF2B5EF4-FFF2-40B4-BE49-F238E27FC236}">
                <a16:creationId xmlns:a16="http://schemas.microsoft.com/office/drawing/2014/main" id="{B5B192FC-5FD8-14A7-A136-2AA7FD5F9F74}"/>
              </a:ext>
            </a:extLst>
          </p:cNvPr>
          <p:cNvSpPr>
            <a:spLocks noGrp="1"/>
          </p:cNvSpPr>
          <p:nvPr>
            <p:ph type="ftr" sz="quarter" idx="11"/>
          </p:nvPr>
        </p:nvSpPr>
        <p:spPr/>
        <p:txBody>
          <a:bodyPr/>
          <a:lstStyle>
            <a:lvl1pPr>
              <a:defRPr/>
            </a:lvl1pPr>
          </a:lstStyle>
          <a:p>
            <a:pPr>
              <a:defRPr/>
            </a:pPr>
            <a:endParaRPr lang="en-US" dirty="0"/>
          </a:p>
        </p:txBody>
      </p:sp>
      <p:sp>
        <p:nvSpPr>
          <p:cNvPr id="5" name="Slide Number Placeholder 5">
            <a:extLst>
              <a:ext uri="{FF2B5EF4-FFF2-40B4-BE49-F238E27FC236}">
                <a16:creationId xmlns:a16="http://schemas.microsoft.com/office/drawing/2014/main" id="{653C0B29-F298-6B75-8BC0-B42A63C678ED}"/>
              </a:ext>
            </a:extLst>
          </p:cNvPr>
          <p:cNvSpPr>
            <a:spLocks noGrp="1"/>
          </p:cNvSpPr>
          <p:nvPr>
            <p:ph type="sldNum" sz="quarter" idx="12"/>
          </p:nvPr>
        </p:nvSpPr>
        <p:spPr/>
        <p:txBody>
          <a:bodyPr/>
          <a:lstStyle>
            <a:lvl1pPr>
              <a:defRPr/>
            </a:lvl1pPr>
          </a:lstStyle>
          <a:p>
            <a:fld id="{0DBF769B-92D6-4D33-AFAE-AD424DED5D02}" type="slidenum">
              <a:rPr lang="en-US" altLang="en-US"/>
              <a:pPr/>
              <a:t>‹#›</a:t>
            </a:fld>
            <a:endParaRPr lang="en-US" altLang="en-US" dirty="0"/>
          </a:p>
        </p:txBody>
      </p:sp>
    </p:spTree>
    <p:extLst>
      <p:ext uri="{BB962C8B-B14F-4D97-AF65-F5344CB8AC3E}">
        <p14:creationId xmlns:p14="http://schemas.microsoft.com/office/powerpoint/2010/main" val="346064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2CD486-1E88-9CC8-1B46-07B16436D745}"/>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2">
            <a:extLst>
              <a:ext uri="{FF2B5EF4-FFF2-40B4-BE49-F238E27FC236}">
                <a16:creationId xmlns:a16="http://schemas.microsoft.com/office/drawing/2014/main" id="{65A0E977-1097-C4FC-AF87-A68D5BB7DCB4}"/>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a:extLst>
              <a:ext uri="{FF2B5EF4-FFF2-40B4-BE49-F238E27FC236}">
                <a16:creationId xmlns:a16="http://schemas.microsoft.com/office/drawing/2014/main" id="{FEC2ABF0-C06B-AAB3-FA6E-EFC7ED029A6F}"/>
              </a:ext>
            </a:extLst>
          </p:cNvPr>
          <p:cNvSpPr>
            <a:spLocks noGrp="1"/>
          </p:cNvSpPr>
          <p:nvPr>
            <p:ph type="dt" sz="half" idx="10"/>
          </p:nvPr>
        </p:nvSpPr>
        <p:spPr/>
        <p:txBody>
          <a:bodyPr/>
          <a:lstStyle>
            <a:lvl1pPr>
              <a:defRPr/>
            </a:lvl1pPr>
          </a:lstStyle>
          <a:p>
            <a:pPr>
              <a:defRPr/>
            </a:pPr>
            <a:endParaRPr lang="en-US" dirty="0"/>
          </a:p>
        </p:txBody>
      </p:sp>
      <p:sp>
        <p:nvSpPr>
          <p:cNvPr id="5" name="Footer Placeholder 7">
            <a:extLst>
              <a:ext uri="{FF2B5EF4-FFF2-40B4-BE49-F238E27FC236}">
                <a16:creationId xmlns:a16="http://schemas.microsoft.com/office/drawing/2014/main" id="{AE516EEE-DAEB-6D30-E066-7622891373E6}"/>
              </a:ext>
            </a:extLst>
          </p:cNvPr>
          <p:cNvSpPr>
            <a:spLocks noGrp="1"/>
          </p:cNvSpPr>
          <p:nvPr>
            <p:ph type="ftr" sz="quarter" idx="11"/>
          </p:nvPr>
        </p:nvSpPr>
        <p:spPr/>
        <p:txBody>
          <a:bodyPr/>
          <a:lstStyle>
            <a:lvl1pPr>
              <a:defRPr>
                <a:solidFill>
                  <a:srgbClr val="FFFFFF"/>
                </a:solidFill>
              </a:defRPr>
            </a:lvl1pPr>
          </a:lstStyle>
          <a:p>
            <a:pPr>
              <a:defRPr/>
            </a:pPr>
            <a:endParaRPr lang="en-US" dirty="0"/>
          </a:p>
        </p:txBody>
      </p:sp>
      <p:sp>
        <p:nvSpPr>
          <p:cNvPr id="6" name="Slide Number Placeholder 8">
            <a:extLst>
              <a:ext uri="{FF2B5EF4-FFF2-40B4-BE49-F238E27FC236}">
                <a16:creationId xmlns:a16="http://schemas.microsoft.com/office/drawing/2014/main" id="{87A788E7-FBAC-01A2-C7BD-0D64FB1407B2}"/>
              </a:ext>
            </a:extLst>
          </p:cNvPr>
          <p:cNvSpPr>
            <a:spLocks noGrp="1"/>
          </p:cNvSpPr>
          <p:nvPr>
            <p:ph type="sldNum" sz="quarter" idx="12"/>
          </p:nvPr>
        </p:nvSpPr>
        <p:spPr/>
        <p:txBody>
          <a:bodyPr/>
          <a:lstStyle>
            <a:lvl1pPr>
              <a:defRPr/>
            </a:lvl1pPr>
          </a:lstStyle>
          <a:p>
            <a:fld id="{E1ABD9B9-EBBF-4C1A-BB00-DA6235E37ACC}" type="slidenum">
              <a:rPr lang="en-US" altLang="en-US"/>
              <a:pPr/>
              <a:t>‹#›</a:t>
            </a:fld>
            <a:endParaRPr lang="en-US" altLang="en-US" dirty="0"/>
          </a:p>
        </p:txBody>
      </p:sp>
    </p:spTree>
    <p:extLst>
      <p:ext uri="{BB962C8B-B14F-4D97-AF65-F5344CB8AC3E}">
        <p14:creationId xmlns:p14="http://schemas.microsoft.com/office/powerpoint/2010/main" val="30086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1024848-238D-B457-3366-20F91BE9FABA}"/>
              </a:ext>
            </a:extLst>
          </p:cNvPr>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9B77F1BA-9B07-A0EA-4F1E-9274FCC751CB}"/>
              </a:ext>
            </a:extLst>
          </p:cNvPr>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56A7603F-3E91-9384-0978-3EF79B792076}"/>
              </a:ext>
            </a:extLst>
          </p:cNvPr>
          <p:cNvSpPr>
            <a:spLocks noGrp="1"/>
          </p:cNvSpPr>
          <p:nvPr>
            <p:ph type="dt" sz="half" idx="10"/>
          </p:nvPr>
        </p:nvSpPr>
        <p:spPr>
          <a:xfrm>
            <a:off x="349250" y="6459538"/>
            <a:ext cx="1963738" cy="365125"/>
          </a:xfrm>
        </p:spPr>
        <p:txBody>
          <a:bodyPr/>
          <a:lstStyle>
            <a:lvl1pPr algn="l">
              <a:defRPr/>
            </a:lvl1pPr>
          </a:lstStyle>
          <a:p>
            <a:pPr>
              <a:defRPr/>
            </a:pPr>
            <a:endParaRPr lang="en-US" dirty="0"/>
          </a:p>
        </p:txBody>
      </p:sp>
      <p:sp>
        <p:nvSpPr>
          <p:cNvPr id="8" name="Footer Placeholder 5">
            <a:extLst>
              <a:ext uri="{FF2B5EF4-FFF2-40B4-BE49-F238E27FC236}">
                <a16:creationId xmlns:a16="http://schemas.microsoft.com/office/drawing/2014/main" id="{7F775D5F-A60C-1C57-D1BD-6AF2EC1C4E17}"/>
              </a:ext>
            </a:extLst>
          </p:cNvPr>
          <p:cNvSpPr>
            <a:spLocks noGrp="1"/>
          </p:cNvSpPr>
          <p:nvPr>
            <p:ph type="ftr" sz="quarter" idx="11"/>
          </p:nvPr>
        </p:nvSpPr>
        <p:spPr>
          <a:xfrm>
            <a:off x="3600450" y="6459538"/>
            <a:ext cx="3486150" cy="365125"/>
          </a:xfrm>
        </p:spPr>
        <p:txBody>
          <a:bodyPr/>
          <a:lstStyle>
            <a:lvl1pPr algn="l">
              <a:defRPr>
                <a:solidFill>
                  <a:schemeClr val="tx2"/>
                </a:solidFill>
              </a:defRPr>
            </a:lvl1pPr>
          </a:lstStyle>
          <a:p>
            <a:pPr>
              <a:defRPr/>
            </a:pPr>
            <a:endParaRPr lang="en-US" dirty="0"/>
          </a:p>
        </p:txBody>
      </p:sp>
      <p:sp>
        <p:nvSpPr>
          <p:cNvPr id="9" name="Slide Number Placeholder 6">
            <a:extLst>
              <a:ext uri="{FF2B5EF4-FFF2-40B4-BE49-F238E27FC236}">
                <a16:creationId xmlns:a16="http://schemas.microsoft.com/office/drawing/2014/main" id="{89CE95C5-CF85-A811-197E-4ED794ADCC7E}"/>
              </a:ext>
            </a:extLst>
          </p:cNvPr>
          <p:cNvSpPr>
            <a:spLocks noGrp="1"/>
          </p:cNvSpPr>
          <p:nvPr>
            <p:ph type="sldNum" sz="quarter" idx="12"/>
          </p:nvPr>
        </p:nvSpPr>
        <p:spPr/>
        <p:txBody>
          <a:bodyPr/>
          <a:lstStyle>
            <a:lvl1pPr>
              <a:defRPr>
                <a:solidFill>
                  <a:schemeClr val="tx2"/>
                </a:solidFill>
              </a:defRPr>
            </a:lvl1pPr>
          </a:lstStyle>
          <a:p>
            <a:fld id="{CA1CE365-3BF5-4CC7-9EBB-1D9EBAE44ADD}" type="slidenum">
              <a:rPr lang="en-US" altLang="en-US"/>
              <a:pPr/>
              <a:t>‹#›</a:t>
            </a:fld>
            <a:endParaRPr lang="en-US" altLang="en-US" dirty="0"/>
          </a:p>
        </p:txBody>
      </p:sp>
    </p:spTree>
    <p:extLst>
      <p:ext uri="{BB962C8B-B14F-4D97-AF65-F5344CB8AC3E}">
        <p14:creationId xmlns:p14="http://schemas.microsoft.com/office/powerpoint/2010/main" val="3649345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521150-1D5B-1F19-7EAC-BFFC44C0172E}"/>
              </a:ext>
            </a:extLst>
          </p:cNvPr>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0C22EEA5-F1EE-6B15-8F6C-A871B1C8B2C4}"/>
              </a:ext>
            </a:extLst>
          </p:cNvPr>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F2D84085-AA35-98F3-A067-997AED46DE49}"/>
              </a:ext>
            </a:extLst>
          </p:cNvPr>
          <p:cNvSpPr>
            <a:spLocks noGrp="1"/>
          </p:cNvSpPr>
          <p:nvPr>
            <p:ph type="dt" sz="half" idx="10"/>
          </p:nvPr>
        </p:nvSpPr>
        <p:spPr/>
        <p:txBody>
          <a:bodyPr/>
          <a:lstStyle>
            <a:lvl1pPr>
              <a:defRPr/>
            </a:lvl1pPr>
          </a:lstStyle>
          <a:p>
            <a:pPr>
              <a:defRPr/>
            </a:pPr>
            <a:endParaRPr lang="en-US" dirty="0"/>
          </a:p>
        </p:txBody>
      </p:sp>
      <p:sp>
        <p:nvSpPr>
          <p:cNvPr id="8" name="Footer Placeholder 5">
            <a:extLst>
              <a:ext uri="{FF2B5EF4-FFF2-40B4-BE49-F238E27FC236}">
                <a16:creationId xmlns:a16="http://schemas.microsoft.com/office/drawing/2014/main" id="{562B7E07-BF31-1691-0C9C-4536A80B5F3D}"/>
              </a:ext>
            </a:extLst>
          </p:cNvPr>
          <p:cNvSpPr>
            <a:spLocks noGrp="1"/>
          </p:cNvSpPr>
          <p:nvPr>
            <p:ph type="ftr" sz="quarter" idx="11"/>
          </p:nvPr>
        </p:nvSpPr>
        <p:spPr/>
        <p:txBody>
          <a:bodyPr/>
          <a:lstStyle>
            <a:lvl1pPr>
              <a:defRPr/>
            </a:lvl1pPr>
          </a:lstStyle>
          <a:p>
            <a:pPr>
              <a:defRPr/>
            </a:pPr>
            <a:endParaRPr lang="en-US" dirty="0"/>
          </a:p>
        </p:txBody>
      </p:sp>
      <p:sp>
        <p:nvSpPr>
          <p:cNvPr id="9" name="Slide Number Placeholder 6">
            <a:extLst>
              <a:ext uri="{FF2B5EF4-FFF2-40B4-BE49-F238E27FC236}">
                <a16:creationId xmlns:a16="http://schemas.microsoft.com/office/drawing/2014/main" id="{D5184877-9D65-B63E-264F-F1B419FD8C12}"/>
              </a:ext>
            </a:extLst>
          </p:cNvPr>
          <p:cNvSpPr>
            <a:spLocks noGrp="1"/>
          </p:cNvSpPr>
          <p:nvPr>
            <p:ph type="sldNum" sz="quarter" idx="12"/>
          </p:nvPr>
        </p:nvSpPr>
        <p:spPr/>
        <p:txBody>
          <a:bodyPr/>
          <a:lstStyle>
            <a:lvl1pPr>
              <a:defRPr/>
            </a:lvl1pPr>
          </a:lstStyle>
          <a:p>
            <a:fld id="{E40578BC-3170-4F21-A1F2-60DD65DE264E}" type="slidenum">
              <a:rPr lang="en-US" altLang="en-US"/>
              <a:pPr/>
              <a:t>‹#›</a:t>
            </a:fld>
            <a:endParaRPr lang="en-US" altLang="en-US" dirty="0"/>
          </a:p>
        </p:txBody>
      </p:sp>
    </p:spTree>
    <p:extLst>
      <p:ext uri="{BB962C8B-B14F-4D97-AF65-F5344CB8AC3E}">
        <p14:creationId xmlns:p14="http://schemas.microsoft.com/office/powerpoint/2010/main" val="3139611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EB68572-A61C-839E-2728-77BF57D6B7A0}"/>
              </a:ext>
            </a:extLst>
          </p:cNvPr>
          <p:cNvSpPr>
            <a:spLocks noGrp="1"/>
          </p:cNvSpPr>
          <p:nvPr>
            <p:ph type="dt" sz="half" idx="10"/>
          </p:nvPr>
        </p:nvSpPr>
        <p:spPr/>
        <p:txBody>
          <a:bodyPr/>
          <a:lstStyle>
            <a:lvl1pPr>
              <a:defRPr/>
            </a:lvl1pPr>
          </a:lstStyle>
          <a:p>
            <a:pPr>
              <a:defRPr/>
            </a:pPr>
            <a:endParaRPr lang="en-US" dirty="0"/>
          </a:p>
        </p:txBody>
      </p:sp>
      <p:sp>
        <p:nvSpPr>
          <p:cNvPr id="5" name="Footer Placeholder 4">
            <a:extLst>
              <a:ext uri="{FF2B5EF4-FFF2-40B4-BE49-F238E27FC236}">
                <a16:creationId xmlns:a16="http://schemas.microsoft.com/office/drawing/2014/main" id="{F3612991-B1E8-E58B-A6F7-183FEA3AFFB7}"/>
              </a:ext>
            </a:extLst>
          </p:cNvPr>
          <p:cNvSpPr>
            <a:spLocks noGrp="1"/>
          </p:cNvSpPr>
          <p:nvPr>
            <p:ph type="ftr" sz="quarter" idx="11"/>
          </p:nvPr>
        </p:nvSpPr>
        <p:spPr/>
        <p:txBody>
          <a:bodyPr/>
          <a:lstStyle>
            <a:lvl1pPr>
              <a:defRPr/>
            </a:lvl1pPr>
          </a:lstStyle>
          <a:p>
            <a:pPr>
              <a:defRPr/>
            </a:pPr>
            <a:endParaRPr lang="en-US" dirty="0"/>
          </a:p>
        </p:txBody>
      </p:sp>
      <p:sp>
        <p:nvSpPr>
          <p:cNvPr id="6" name="Slide Number Placeholder 5">
            <a:extLst>
              <a:ext uri="{FF2B5EF4-FFF2-40B4-BE49-F238E27FC236}">
                <a16:creationId xmlns:a16="http://schemas.microsoft.com/office/drawing/2014/main" id="{2A56618A-420C-787E-6C6B-AA22CB14098E}"/>
              </a:ext>
            </a:extLst>
          </p:cNvPr>
          <p:cNvSpPr>
            <a:spLocks noGrp="1"/>
          </p:cNvSpPr>
          <p:nvPr>
            <p:ph type="sldNum" sz="quarter" idx="12"/>
          </p:nvPr>
        </p:nvSpPr>
        <p:spPr/>
        <p:txBody>
          <a:bodyPr/>
          <a:lstStyle>
            <a:lvl1pPr>
              <a:defRPr/>
            </a:lvl1pPr>
          </a:lstStyle>
          <a:p>
            <a:fld id="{A2A520A7-D3AA-4859-9374-F6003C86FD53}" type="slidenum">
              <a:rPr lang="en-US" altLang="en-US"/>
              <a:pPr/>
              <a:t>‹#›</a:t>
            </a:fld>
            <a:endParaRPr lang="en-US" altLang="en-US" dirty="0"/>
          </a:p>
        </p:txBody>
      </p:sp>
    </p:spTree>
    <p:extLst>
      <p:ext uri="{BB962C8B-B14F-4D97-AF65-F5344CB8AC3E}">
        <p14:creationId xmlns:p14="http://schemas.microsoft.com/office/powerpoint/2010/main" val="2237611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863B071-70B7-7054-DEC8-E75B149287EE}"/>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295BF03E-3316-A70E-3F41-439FA138E84D}"/>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3">
            <a:extLst>
              <a:ext uri="{FF2B5EF4-FFF2-40B4-BE49-F238E27FC236}">
                <a16:creationId xmlns:a16="http://schemas.microsoft.com/office/drawing/2014/main" id="{AF25D621-B839-AC8F-EB7D-D4F37FAC8A58}"/>
              </a:ext>
            </a:extLst>
          </p:cNvPr>
          <p:cNvSpPr>
            <a:spLocks noGrp="1"/>
          </p:cNvSpPr>
          <p:nvPr>
            <p:ph type="dt" sz="half" idx="10"/>
          </p:nvPr>
        </p:nvSpPr>
        <p:spPr/>
        <p:txBody>
          <a:bodyPr/>
          <a:lstStyle>
            <a:lvl1pPr>
              <a:defRPr/>
            </a:lvl1pPr>
          </a:lstStyle>
          <a:p>
            <a:pPr>
              <a:defRPr/>
            </a:pPr>
            <a:endParaRPr lang="en-US" dirty="0"/>
          </a:p>
        </p:txBody>
      </p:sp>
      <p:sp>
        <p:nvSpPr>
          <p:cNvPr id="7" name="Footer Placeholder 4">
            <a:extLst>
              <a:ext uri="{FF2B5EF4-FFF2-40B4-BE49-F238E27FC236}">
                <a16:creationId xmlns:a16="http://schemas.microsoft.com/office/drawing/2014/main" id="{156BA90D-85FF-41C8-755B-81F874199616}"/>
              </a:ext>
            </a:extLst>
          </p:cNvPr>
          <p:cNvSpPr>
            <a:spLocks noGrp="1"/>
          </p:cNvSpPr>
          <p:nvPr>
            <p:ph type="ftr" sz="quarter" idx="11"/>
          </p:nvPr>
        </p:nvSpPr>
        <p:spPr/>
        <p:txBody>
          <a:bodyPr/>
          <a:lstStyle>
            <a:lvl1pPr>
              <a:defRPr/>
            </a:lvl1pPr>
          </a:lstStyle>
          <a:p>
            <a:pPr>
              <a:defRPr/>
            </a:pPr>
            <a:endParaRPr lang="en-US" dirty="0"/>
          </a:p>
        </p:txBody>
      </p:sp>
      <p:sp>
        <p:nvSpPr>
          <p:cNvPr id="8" name="Slide Number Placeholder 5">
            <a:extLst>
              <a:ext uri="{FF2B5EF4-FFF2-40B4-BE49-F238E27FC236}">
                <a16:creationId xmlns:a16="http://schemas.microsoft.com/office/drawing/2014/main" id="{CA514A5A-8C40-CD2C-71E7-DE5D5B416C6E}"/>
              </a:ext>
            </a:extLst>
          </p:cNvPr>
          <p:cNvSpPr>
            <a:spLocks noGrp="1"/>
          </p:cNvSpPr>
          <p:nvPr>
            <p:ph type="sldNum" sz="quarter" idx="12"/>
          </p:nvPr>
        </p:nvSpPr>
        <p:spPr/>
        <p:txBody>
          <a:bodyPr/>
          <a:lstStyle>
            <a:lvl1pPr>
              <a:defRPr/>
            </a:lvl1pPr>
          </a:lstStyle>
          <a:p>
            <a:fld id="{18EEFB4C-7E91-43A4-8DB3-729F3476EE8F}" type="slidenum">
              <a:rPr lang="en-US" altLang="en-US"/>
              <a:pPr/>
              <a:t>‹#›</a:t>
            </a:fld>
            <a:endParaRPr lang="en-US" altLang="en-US" dirty="0"/>
          </a:p>
        </p:txBody>
      </p:sp>
    </p:spTree>
    <p:extLst>
      <p:ext uri="{BB962C8B-B14F-4D97-AF65-F5344CB8AC3E}">
        <p14:creationId xmlns:p14="http://schemas.microsoft.com/office/powerpoint/2010/main" val="1807952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301625" y="228600"/>
            <a:ext cx="8510588" cy="1325563"/>
          </a:xfrm>
        </p:spPr>
        <p:txBody>
          <a:bodyPr/>
          <a:lstStyle/>
          <a:p>
            <a:r>
              <a:rPr lang="en-US"/>
              <a:t>Click to edit Master title style</a:t>
            </a:r>
            <a:endParaRPr lang="en-GB"/>
          </a:p>
        </p:txBody>
      </p:sp>
      <p:sp>
        <p:nvSpPr>
          <p:cNvPr id="3" name="Text Placeholder 2"/>
          <p:cNvSpPr>
            <a:spLocks noGrp="1"/>
          </p:cNvSpPr>
          <p:nvPr>
            <p:ph type="body" sz="half" idx="1"/>
          </p:nvPr>
        </p:nvSpPr>
        <p:spPr>
          <a:xfrm>
            <a:off x="301625" y="1676400"/>
            <a:ext cx="4194175" cy="44227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48200" y="1676400"/>
            <a:ext cx="4194175" cy="2135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648200" y="3963988"/>
            <a:ext cx="4194175" cy="2135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3">
            <a:extLst>
              <a:ext uri="{FF2B5EF4-FFF2-40B4-BE49-F238E27FC236}">
                <a16:creationId xmlns:a16="http://schemas.microsoft.com/office/drawing/2014/main" id="{64DA30D7-D220-1606-816F-1038E38B265C}"/>
              </a:ext>
            </a:extLst>
          </p:cNvPr>
          <p:cNvSpPr>
            <a:spLocks noGrp="1"/>
          </p:cNvSpPr>
          <p:nvPr>
            <p:ph type="dt" sz="half" idx="10"/>
          </p:nvPr>
        </p:nvSpPr>
        <p:spPr/>
        <p:txBody>
          <a:bodyPr/>
          <a:lstStyle>
            <a:lvl1pPr>
              <a:defRPr/>
            </a:lvl1pPr>
          </a:lstStyle>
          <a:p>
            <a:pPr>
              <a:defRPr/>
            </a:pPr>
            <a:endParaRPr lang="en-US" dirty="0"/>
          </a:p>
        </p:txBody>
      </p:sp>
      <p:sp>
        <p:nvSpPr>
          <p:cNvPr id="7" name="Footer Placeholder 4">
            <a:extLst>
              <a:ext uri="{FF2B5EF4-FFF2-40B4-BE49-F238E27FC236}">
                <a16:creationId xmlns:a16="http://schemas.microsoft.com/office/drawing/2014/main" id="{2E7FFC44-D730-2391-71E0-7C899591AB0E}"/>
              </a:ext>
            </a:extLst>
          </p:cNvPr>
          <p:cNvSpPr>
            <a:spLocks noGrp="1"/>
          </p:cNvSpPr>
          <p:nvPr>
            <p:ph type="ftr" sz="quarter" idx="11"/>
          </p:nvPr>
        </p:nvSpPr>
        <p:spPr/>
        <p:txBody>
          <a:bodyPr/>
          <a:lstStyle>
            <a:lvl1pPr>
              <a:defRPr/>
            </a:lvl1pPr>
          </a:lstStyle>
          <a:p>
            <a:pPr>
              <a:defRPr/>
            </a:pPr>
            <a:endParaRPr lang="en-US" dirty="0"/>
          </a:p>
        </p:txBody>
      </p:sp>
      <p:sp>
        <p:nvSpPr>
          <p:cNvPr id="8" name="Slide Number Placeholder 5">
            <a:extLst>
              <a:ext uri="{FF2B5EF4-FFF2-40B4-BE49-F238E27FC236}">
                <a16:creationId xmlns:a16="http://schemas.microsoft.com/office/drawing/2014/main" id="{5C7AE42F-639E-EAC2-F03B-45CD953547F2}"/>
              </a:ext>
            </a:extLst>
          </p:cNvPr>
          <p:cNvSpPr>
            <a:spLocks noGrp="1"/>
          </p:cNvSpPr>
          <p:nvPr>
            <p:ph type="sldNum" sz="quarter" idx="12"/>
          </p:nvPr>
        </p:nvSpPr>
        <p:spPr/>
        <p:txBody>
          <a:bodyPr/>
          <a:lstStyle>
            <a:lvl1pPr>
              <a:defRPr/>
            </a:lvl1pPr>
          </a:lstStyle>
          <a:p>
            <a:fld id="{9DD078B2-BA2C-4EC2-9567-1A72F699FA3A}" type="slidenum">
              <a:rPr lang="en-US" altLang="en-US"/>
              <a:pPr/>
              <a:t>‹#›</a:t>
            </a:fld>
            <a:endParaRPr lang="en-US" altLang="en-US" dirty="0"/>
          </a:p>
        </p:txBody>
      </p:sp>
    </p:spTree>
    <p:extLst>
      <p:ext uri="{BB962C8B-B14F-4D97-AF65-F5344CB8AC3E}">
        <p14:creationId xmlns:p14="http://schemas.microsoft.com/office/powerpoint/2010/main" val="4008168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60262BD-8449-B207-F8BB-B732A18F9165}"/>
              </a:ext>
            </a:extLst>
          </p:cNvPr>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a:extLst>
              <a:ext uri="{FF2B5EF4-FFF2-40B4-BE49-F238E27FC236}">
                <a16:creationId xmlns:a16="http://schemas.microsoft.com/office/drawing/2014/main" id="{2F985841-AB7C-C4EE-EA5D-214FF475B170}"/>
              </a:ext>
            </a:extLst>
          </p:cNvPr>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a:extLst>
              <a:ext uri="{FF2B5EF4-FFF2-40B4-BE49-F238E27FC236}">
                <a16:creationId xmlns:a16="http://schemas.microsoft.com/office/drawing/2014/main" id="{DF738F9B-D477-06A0-D059-EEFF5ED7B6D5}"/>
              </a:ext>
            </a:extLst>
          </p:cNvPr>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1029" name="Text Placeholder 2">
            <a:extLst>
              <a:ext uri="{FF2B5EF4-FFF2-40B4-BE49-F238E27FC236}">
                <a16:creationId xmlns:a16="http://schemas.microsoft.com/office/drawing/2014/main" id="{1587AD09-94C2-45E2-4E7F-B7D46F3DA19D}"/>
              </a:ext>
            </a:extLst>
          </p:cNvPr>
          <p:cNvSpPr>
            <a:spLocks noGrp="1" noChangeArrowheads="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73AEEF8D-2AFC-527B-681D-570119A4CF89}"/>
              </a:ext>
            </a:extLst>
          </p:cNvPr>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rgbClr val="FFFFFF"/>
                </a:solidFill>
                <a:latin typeface="+mn-lt"/>
              </a:defRPr>
            </a:lvl1pPr>
          </a:lstStyle>
          <a:p>
            <a:pPr>
              <a:defRPr/>
            </a:pPr>
            <a:endParaRPr lang="en-US" dirty="0"/>
          </a:p>
        </p:txBody>
      </p:sp>
      <p:sp>
        <p:nvSpPr>
          <p:cNvPr id="5" name="Footer Placeholder 4">
            <a:extLst>
              <a:ext uri="{FF2B5EF4-FFF2-40B4-BE49-F238E27FC236}">
                <a16:creationId xmlns:a16="http://schemas.microsoft.com/office/drawing/2014/main" id="{FBC6BCE3-90B5-F421-C7BB-2F7199862E83}"/>
              </a:ext>
            </a:extLst>
          </p:cNvPr>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eaLnBrk="1" fontAlgn="auto" hangingPunct="1">
              <a:spcBef>
                <a:spcPts val="0"/>
              </a:spcBef>
              <a:spcAft>
                <a:spcPts val="0"/>
              </a:spcAft>
              <a:defRPr sz="900" cap="all" baseline="0">
                <a:solidFill>
                  <a:srgbClr val="FFFFFF"/>
                </a:solidFill>
                <a:latin typeface="+mn-lt"/>
              </a:defRPr>
            </a:lvl1pPr>
          </a:lstStyle>
          <a:p>
            <a:pPr>
              <a:defRPr/>
            </a:pPr>
            <a:endParaRPr lang="en-US" dirty="0"/>
          </a:p>
        </p:txBody>
      </p:sp>
      <p:sp>
        <p:nvSpPr>
          <p:cNvPr id="6" name="Slide Number Placeholder 5">
            <a:extLst>
              <a:ext uri="{FF2B5EF4-FFF2-40B4-BE49-F238E27FC236}">
                <a16:creationId xmlns:a16="http://schemas.microsoft.com/office/drawing/2014/main" id="{6056318D-3FB2-E201-5B30-9C018EE37FF9}"/>
              </a:ext>
            </a:extLst>
          </p:cNvPr>
          <p:cNvSpPr>
            <a:spLocks noGrp="1"/>
          </p:cNvSpPr>
          <p:nvPr>
            <p:ph type="sldNum" sz="quarter" idx="4"/>
          </p:nvPr>
        </p:nvSpPr>
        <p:spPr>
          <a:xfrm>
            <a:off x="7424738" y="6459538"/>
            <a:ext cx="98425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000">
                <a:solidFill>
                  <a:srgbClr val="FFFFFF"/>
                </a:solidFill>
              </a:defRPr>
            </a:lvl1pPr>
          </a:lstStyle>
          <a:p>
            <a:fld id="{65150B27-DE6D-4C6D-A7F8-5FE75ED17BD5}" type="slidenum">
              <a:rPr lang="en-US" altLang="en-US"/>
              <a:pPr/>
              <a:t>‹#›</a:t>
            </a:fld>
            <a:endParaRPr lang="en-US" altLang="en-US" dirty="0"/>
          </a:p>
        </p:txBody>
      </p:sp>
      <p:cxnSp>
        <p:nvCxnSpPr>
          <p:cNvPr id="10" name="Straight Connector 9">
            <a:extLst>
              <a:ext uri="{FF2B5EF4-FFF2-40B4-BE49-F238E27FC236}">
                <a16:creationId xmlns:a16="http://schemas.microsoft.com/office/drawing/2014/main" id="{2B85DA69-0432-7F0E-4AF6-8BD9C5C80085}"/>
              </a:ext>
            </a:extLst>
          </p:cNvPr>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16" r:id="rId1"/>
    <p:sldLayoutId id="2147483810" r:id="rId2"/>
    <p:sldLayoutId id="2147483817" r:id="rId3"/>
    <p:sldLayoutId id="2147483811" r:id="rId4"/>
    <p:sldLayoutId id="2147483812" r:id="rId5"/>
    <p:sldLayoutId id="2147483813" r:id="rId6"/>
    <p:sldLayoutId id="2147483818" r:id="rId7"/>
    <p:sldLayoutId id="2147483819" r:id="rId8"/>
    <p:sldLayoutId id="2147483820" r:id="rId9"/>
    <p:sldLayoutId id="2147483814" r:id="rId10"/>
    <p:sldLayoutId id="2147483821" r:id="rId11"/>
    <p:sldLayoutId id="2147483815" r:id="rId12"/>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8.jpeg"/><Relationship Id="rId7"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hyperlink" Target="http://www.google.co.uk/url?sa=i&amp;rct=j&amp;q=teaching%20letter%20sounds&amp;source=images&amp;cd=&amp;cad=rja&amp;docid=xT5_IPcr3Q-ROM&amp;tbnid=Bh9E8A9dQmIO0M:&amp;ved=&amp;url=http://www.oise.utoronto.ca/balancedliteracydiet/Letter-Sounds_Phonics.html&amp;ei=t46LUub9EM23hAem4YHoDA&amp;psig=AFQjCNH0w81fi0Dd3Ob_WAOxPxyBnVQu2A&amp;ust=1384964151832513" TargetMode="External"/><Relationship Id="rId5" Type="http://schemas.openxmlformats.org/officeDocument/2006/relationships/image" Target="../media/image40.png"/><Relationship Id="rId4" Type="http://schemas.openxmlformats.org/officeDocument/2006/relationships/image" Target="../media/image39.jpeg"/></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72.jpeg"/><Relationship Id="rId4" Type="http://schemas.openxmlformats.org/officeDocument/2006/relationships/image" Target="../media/image71.jpeg"/></Relationships>
</file>

<file path=ppt/slides/_rels/slide4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png"/></Relationships>
</file>

<file path=ppt/slides/_rels/slide4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image" Target="../media/image82.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0CE380A-1605-F860-A982-623695867C92}"/>
              </a:ext>
            </a:extLst>
          </p:cNvPr>
          <p:cNvSpPr>
            <a:spLocks noGrp="1"/>
          </p:cNvSpPr>
          <p:nvPr>
            <p:ph type="ctrTitle"/>
          </p:nvPr>
        </p:nvSpPr>
        <p:spPr>
          <a:xfrm>
            <a:off x="971550" y="1989138"/>
            <a:ext cx="7772400" cy="1600200"/>
          </a:xfrm>
        </p:spPr>
        <p:txBody>
          <a:bodyPr/>
          <a:lstStyle/>
          <a:p>
            <a:pPr algn="ctr" eaLnBrk="1" fontAlgn="auto" hangingPunct="1">
              <a:spcAft>
                <a:spcPts val="0"/>
              </a:spcAft>
              <a:defRPr/>
            </a:pPr>
            <a:r>
              <a:rPr lang="en-GB" sz="8800" dirty="0">
                <a:latin typeface="NTFPreCursivefk" panose="03000400000000000000" pitchFamily="66" charset="0"/>
              </a:rPr>
              <a:t>Welcome!!</a:t>
            </a:r>
          </a:p>
        </p:txBody>
      </p:sp>
      <p:sp>
        <p:nvSpPr>
          <p:cNvPr id="5" name="Subtitle 4">
            <a:extLst>
              <a:ext uri="{FF2B5EF4-FFF2-40B4-BE49-F238E27FC236}">
                <a16:creationId xmlns:a16="http://schemas.microsoft.com/office/drawing/2014/main" id="{E08E6E63-E5E2-AB9B-D9AC-CAC63CBFC47B}"/>
              </a:ext>
            </a:extLst>
          </p:cNvPr>
          <p:cNvSpPr>
            <a:spLocks noGrp="1"/>
          </p:cNvSpPr>
          <p:nvPr>
            <p:ph type="subTitle" idx="1"/>
          </p:nvPr>
        </p:nvSpPr>
        <p:spPr>
          <a:xfrm>
            <a:off x="825500" y="4456113"/>
            <a:ext cx="7543800" cy="1143000"/>
          </a:xfrm>
        </p:spPr>
        <p:txBody>
          <a:bodyPr rtlCol="0"/>
          <a:lstStyle/>
          <a:p>
            <a:pPr algn="ctr" eaLnBrk="1" fontAlgn="auto" hangingPunct="1">
              <a:defRPr/>
            </a:pPr>
            <a:r>
              <a:rPr lang="en-GB" dirty="0">
                <a:latin typeface="NTFPreCursivefk" panose="03000400000000000000" pitchFamily="66" charset="0"/>
              </a:rPr>
              <a:t>Foundation curriculum meeting</a:t>
            </a:r>
          </a:p>
          <a:p>
            <a:pPr algn="ctr" eaLnBrk="1" fontAlgn="auto" hangingPunct="1">
              <a:defRPr/>
            </a:pPr>
            <a:r>
              <a:rPr lang="en-GB" dirty="0">
                <a:latin typeface="NTFPreCursivefk" panose="03000400000000000000" pitchFamily="66" charset="0"/>
              </a:rPr>
              <a:t>1</a:t>
            </a:r>
            <a:r>
              <a:rPr lang="en-GB" baseline="30000" dirty="0">
                <a:latin typeface="NTFPreCursivefk" panose="03000400000000000000" pitchFamily="66" charset="0"/>
              </a:rPr>
              <a:t>st</a:t>
            </a:r>
            <a:r>
              <a:rPr lang="en-GB" dirty="0">
                <a:latin typeface="NTFPreCursivefk" panose="03000400000000000000" pitchFamily="66" charset="0"/>
              </a:rPr>
              <a:t> October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a:extLst>
              <a:ext uri="{FF2B5EF4-FFF2-40B4-BE49-F238E27FC236}">
                <a16:creationId xmlns:a16="http://schemas.microsoft.com/office/drawing/2014/main" id="{1F736232-F9CB-9ACE-CF0E-D7EAF010687B}"/>
              </a:ext>
            </a:extLst>
          </p:cNvPr>
          <p:cNvSpPr>
            <a:spLocks noGrp="1" noRot="1" noChangeArrowheads="1"/>
          </p:cNvSpPr>
          <p:nvPr>
            <p:ph type="title"/>
          </p:nvPr>
        </p:nvSpPr>
        <p:spPr>
          <a:xfrm>
            <a:off x="822325" y="287338"/>
            <a:ext cx="7543800" cy="981422"/>
          </a:xfrm>
        </p:spPr>
        <p:txBody>
          <a:bodyPr/>
          <a:lstStyle/>
          <a:p>
            <a:pPr algn="ctr" eaLnBrk="1" fontAlgn="auto" hangingPunct="1">
              <a:spcAft>
                <a:spcPts val="0"/>
              </a:spcAft>
              <a:defRPr/>
            </a:pPr>
            <a:r>
              <a:rPr lang="en-GB" dirty="0">
                <a:solidFill>
                  <a:schemeClr val="tx1">
                    <a:lumMod val="75000"/>
                    <a:lumOff val="25000"/>
                  </a:schemeClr>
                </a:solidFill>
                <a:latin typeface="NTFPreCursivefk" panose="03000400000000000000" pitchFamily="66" charset="0"/>
              </a:rPr>
              <a:t>Agenda for the evening</a:t>
            </a:r>
            <a:endParaRPr lang="en-US" dirty="0">
              <a:solidFill>
                <a:schemeClr val="tx1">
                  <a:lumMod val="75000"/>
                  <a:lumOff val="25000"/>
                </a:schemeClr>
              </a:solidFill>
              <a:latin typeface="NTFPreCursivefk" panose="03000400000000000000" pitchFamily="66" charset="0"/>
            </a:endParaRPr>
          </a:p>
        </p:txBody>
      </p:sp>
      <p:sp>
        <p:nvSpPr>
          <p:cNvPr id="120835" name="Rectangle 3">
            <a:extLst>
              <a:ext uri="{FF2B5EF4-FFF2-40B4-BE49-F238E27FC236}">
                <a16:creationId xmlns:a16="http://schemas.microsoft.com/office/drawing/2014/main" id="{6AD571F3-D6D1-29A0-94FA-2A1C689DDA44}"/>
              </a:ext>
            </a:extLst>
          </p:cNvPr>
          <p:cNvSpPr>
            <a:spLocks noGrp="1" noRot="1" noChangeArrowheads="1"/>
          </p:cNvSpPr>
          <p:nvPr>
            <p:ph idx="1"/>
          </p:nvPr>
        </p:nvSpPr>
        <p:spPr>
          <a:xfrm>
            <a:off x="822325" y="1844675"/>
            <a:ext cx="7543800" cy="3952875"/>
          </a:xfrm>
        </p:spPr>
        <p:txBody>
          <a:bodyPr rtlCol="0">
            <a:noAutofit/>
          </a:bodyPr>
          <a:lstStyle/>
          <a:p>
            <a:pPr marL="0" indent="0" eaLnBrk="1" fontAlgn="auto" hangingPunct="1">
              <a:lnSpc>
                <a:spcPct val="120000"/>
              </a:lnSpc>
              <a:buFont typeface="Calibri" panose="020F0502020204030204" pitchFamily="34" charset="0"/>
              <a:buNone/>
              <a:defRPr/>
            </a:pPr>
            <a:r>
              <a:rPr lang="en-GB" sz="3200" dirty="0">
                <a:solidFill>
                  <a:schemeClr val="tx1">
                    <a:lumMod val="75000"/>
                    <a:lumOff val="25000"/>
                  </a:schemeClr>
                </a:solidFill>
                <a:latin typeface="NTFPreCursivefk" panose="03000400000000000000" pitchFamily="66" charset="0"/>
              </a:rPr>
              <a:t>We will inform you of the areas of learning in the Early Years Curriculum </a:t>
            </a:r>
          </a:p>
          <a:p>
            <a:pPr marL="0" indent="0" eaLnBrk="1" fontAlgn="auto" hangingPunct="1">
              <a:lnSpc>
                <a:spcPct val="120000"/>
              </a:lnSpc>
              <a:buFont typeface="Calibri" panose="020F0502020204030204" pitchFamily="34" charset="0"/>
              <a:buNone/>
              <a:defRPr/>
            </a:pPr>
            <a:r>
              <a:rPr lang="en-US" sz="3200" dirty="0">
                <a:solidFill>
                  <a:schemeClr val="tx1">
                    <a:lumMod val="75000"/>
                    <a:lumOff val="25000"/>
                  </a:schemeClr>
                </a:solidFill>
                <a:latin typeface="NTFPreCursivefk" panose="03000400000000000000" pitchFamily="66" charset="0"/>
              </a:rPr>
              <a:t>Provide more detail on how we teach early phonics, reading and number.</a:t>
            </a:r>
          </a:p>
          <a:p>
            <a:pPr marL="0" indent="0" eaLnBrk="1" fontAlgn="auto" hangingPunct="1">
              <a:lnSpc>
                <a:spcPct val="120000"/>
              </a:lnSpc>
              <a:buNone/>
              <a:defRPr/>
            </a:pPr>
            <a:r>
              <a:rPr lang="en-GB" sz="3200" dirty="0">
                <a:solidFill>
                  <a:schemeClr val="tx1">
                    <a:lumMod val="75000"/>
                    <a:lumOff val="25000"/>
                  </a:schemeClr>
                </a:solidFill>
                <a:latin typeface="NTFPreCursivefk" panose="03000400000000000000" pitchFamily="66" charset="0"/>
              </a:rPr>
              <a:t>There will be time at the end for your questions but also feel free to ask questions throughout the meeting. </a:t>
            </a:r>
            <a:endParaRPr lang="en-US" sz="3200" dirty="0">
              <a:solidFill>
                <a:schemeClr val="tx1">
                  <a:lumMod val="75000"/>
                  <a:lumOff val="25000"/>
                </a:schemeClr>
              </a:solidFill>
              <a:latin typeface="NTFPreCursivefk" panose="03000400000000000000" pitchFamily="66"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CAF8F-3BBA-0C02-189C-058B106BEF94}"/>
              </a:ext>
            </a:extLst>
          </p:cNvPr>
          <p:cNvSpPr>
            <a:spLocks noGrp="1"/>
          </p:cNvSpPr>
          <p:nvPr>
            <p:ph type="title"/>
          </p:nvPr>
        </p:nvSpPr>
        <p:spPr>
          <a:xfrm>
            <a:off x="179388" y="287338"/>
            <a:ext cx="8785225" cy="1125537"/>
          </a:xfrm>
        </p:spPr>
        <p:txBody>
          <a:bodyPr/>
          <a:lstStyle/>
          <a:p>
            <a:pPr algn="ctr" eaLnBrk="1" fontAlgn="auto" hangingPunct="1">
              <a:spcAft>
                <a:spcPts val="0"/>
              </a:spcAft>
              <a:defRPr/>
            </a:pPr>
            <a:r>
              <a:rPr lang="en-US" dirty="0">
                <a:solidFill>
                  <a:schemeClr val="tx1">
                    <a:lumMod val="75000"/>
                    <a:lumOff val="25000"/>
                  </a:schemeClr>
                </a:solidFill>
                <a:latin typeface="NTFPreCursivefk" panose="03000400000000000000" pitchFamily="66" charset="0"/>
              </a:rPr>
              <a:t>The Early Years Curriculum</a:t>
            </a:r>
            <a:endParaRPr lang="en-GB" dirty="0">
              <a:solidFill>
                <a:schemeClr val="tx1">
                  <a:lumMod val="75000"/>
                  <a:lumOff val="25000"/>
                </a:schemeClr>
              </a:solidFill>
              <a:latin typeface="NTFPreCursivefk" panose="03000400000000000000" pitchFamily="66" charset="0"/>
            </a:endParaRPr>
          </a:p>
        </p:txBody>
      </p:sp>
      <p:sp>
        <p:nvSpPr>
          <p:cNvPr id="13315" name="Content Placeholder 2">
            <a:extLst>
              <a:ext uri="{FF2B5EF4-FFF2-40B4-BE49-F238E27FC236}">
                <a16:creationId xmlns:a16="http://schemas.microsoft.com/office/drawing/2014/main" id="{55DC95A6-DC90-1A6D-50CD-CA91E6F0A716}"/>
              </a:ext>
            </a:extLst>
          </p:cNvPr>
          <p:cNvSpPr>
            <a:spLocks noGrp="1" noChangeArrowheads="1"/>
          </p:cNvSpPr>
          <p:nvPr>
            <p:ph idx="1"/>
          </p:nvPr>
        </p:nvSpPr>
        <p:spPr/>
        <p:txBody>
          <a:bodyPr/>
          <a:lstStyle/>
          <a:p>
            <a:pPr eaLnBrk="1" hangingPunct="1"/>
            <a:r>
              <a:rPr lang="en-US" altLang="en-US" sz="2800" dirty="0">
                <a:latin typeface="NTFPreCursivefk" panose="03000400000000000000" pitchFamily="66" charset="0"/>
              </a:rPr>
              <a:t>It consists of 7 areas of learning:</a:t>
            </a:r>
          </a:p>
          <a:p>
            <a:pPr eaLnBrk="1" hangingPunct="1"/>
            <a:r>
              <a:rPr lang="en-US" altLang="en-US" sz="2800" dirty="0">
                <a:latin typeface="NTFPreCursivefk" panose="03000400000000000000" pitchFamily="66" charset="0"/>
              </a:rPr>
              <a:t>Communication and language</a:t>
            </a:r>
          </a:p>
          <a:p>
            <a:pPr eaLnBrk="1" hangingPunct="1"/>
            <a:r>
              <a:rPr lang="en-US" altLang="en-US" sz="2800" dirty="0">
                <a:latin typeface="NTFPreCursivefk" panose="03000400000000000000" pitchFamily="66" charset="0"/>
              </a:rPr>
              <a:t>Personal, social and emotional Development </a:t>
            </a:r>
          </a:p>
          <a:p>
            <a:pPr eaLnBrk="1" hangingPunct="1"/>
            <a:r>
              <a:rPr lang="en-US" altLang="en-US" sz="2800" dirty="0">
                <a:latin typeface="NTFPreCursivefk" panose="03000400000000000000" pitchFamily="66" charset="0"/>
              </a:rPr>
              <a:t>Physical Development</a:t>
            </a:r>
          </a:p>
          <a:p>
            <a:pPr eaLnBrk="1" hangingPunct="1"/>
            <a:r>
              <a:rPr lang="en-US" altLang="en-US" sz="2800" dirty="0">
                <a:latin typeface="NTFPreCursivefk" panose="03000400000000000000" pitchFamily="66" charset="0"/>
              </a:rPr>
              <a:t>Mathematics</a:t>
            </a:r>
          </a:p>
          <a:p>
            <a:pPr eaLnBrk="1" hangingPunct="1"/>
            <a:r>
              <a:rPr lang="en-US" altLang="en-US" sz="2800" dirty="0">
                <a:latin typeface="NTFPreCursivefk" panose="03000400000000000000" pitchFamily="66" charset="0"/>
              </a:rPr>
              <a:t>Literacy</a:t>
            </a:r>
          </a:p>
          <a:p>
            <a:pPr eaLnBrk="1" hangingPunct="1"/>
            <a:r>
              <a:rPr lang="en-US" altLang="en-US" sz="2800" dirty="0">
                <a:latin typeface="NTFPreCursivefk" panose="03000400000000000000" pitchFamily="66" charset="0"/>
              </a:rPr>
              <a:t>Expressive arts and design</a:t>
            </a:r>
          </a:p>
          <a:p>
            <a:pPr eaLnBrk="1" hangingPunct="1"/>
            <a:r>
              <a:rPr lang="en-US" altLang="en-US" sz="2800" dirty="0">
                <a:latin typeface="NTFPreCursivefk" panose="03000400000000000000" pitchFamily="66" charset="0"/>
              </a:rPr>
              <a:t>Understanding the world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6" descr="Image result for Speak Confidently child">
            <a:extLst>
              <a:ext uri="{FF2B5EF4-FFF2-40B4-BE49-F238E27FC236}">
                <a16:creationId xmlns:a16="http://schemas.microsoft.com/office/drawing/2014/main" id="{8A87CB22-1466-8BDB-2CD5-D416C38AC0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9090">
            <a:off x="5165424" y="1950939"/>
            <a:ext cx="267652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14" descr="Image result for enagage in conversation child to child">
            <a:extLst>
              <a:ext uri="{FF2B5EF4-FFF2-40B4-BE49-F238E27FC236}">
                <a16:creationId xmlns:a16="http://schemas.microsoft.com/office/drawing/2014/main" id="{5077782A-B830-D248-E530-9A473C4A6F19}"/>
              </a:ext>
            </a:extLst>
          </p:cNvPr>
          <p:cNvPicPr>
            <a:picLocks noGrp="1" noChangeAspect="1" noChangeArrowheads="1"/>
          </p:cNvPicPr>
          <p:nvPr>
            <p:ph idx="4294967295"/>
          </p:nvPr>
        </p:nvPicPr>
        <p:blipFill>
          <a:blip r:embed="rId4">
            <a:extLst>
              <a:ext uri="{28A0092B-C50C-407E-A947-70E740481C1C}">
                <a14:useLocalDpi xmlns:a14="http://schemas.microsoft.com/office/drawing/2010/main" val="0"/>
              </a:ext>
            </a:extLst>
          </a:blip>
          <a:srcRect/>
          <a:stretch>
            <a:fillRect/>
          </a:stretch>
        </p:blipFill>
        <p:spPr>
          <a:xfrm>
            <a:off x="723867" y="1361262"/>
            <a:ext cx="2324100" cy="1714500"/>
          </a:xfrm>
          <a:noFill/>
        </p:spPr>
      </p:pic>
      <p:sp>
        <p:nvSpPr>
          <p:cNvPr id="5" name="Title 4">
            <a:extLst>
              <a:ext uri="{FF2B5EF4-FFF2-40B4-BE49-F238E27FC236}">
                <a16:creationId xmlns:a16="http://schemas.microsoft.com/office/drawing/2014/main" id="{06FE189D-986F-2D2F-7803-F72754F7CAD6}"/>
              </a:ext>
            </a:extLst>
          </p:cNvPr>
          <p:cNvSpPr>
            <a:spLocks noGrp="1"/>
          </p:cNvSpPr>
          <p:nvPr>
            <p:ph type="title" idx="4294967295"/>
          </p:nvPr>
        </p:nvSpPr>
        <p:spPr>
          <a:xfrm>
            <a:off x="0" y="381000"/>
            <a:ext cx="7543800" cy="793750"/>
          </a:xfrm>
        </p:spPr>
        <p:txBody>
          <a:bodyPr/>
          <a:lstStyle/>
          <a:p>
            <a:pPr algn="ctr" eaLnBrk="1" fontAlgn="auto" hangingPunct="1">
              <a:spcAft>
                <a:spcPts val="0"/>
              </a:spcAft>
              <a:defRPr/>
            </a:pPr>
            <a:r>
              <a:rPr lang="en-US" sz="3600" dirty="0">
                <a:solidFill>
                  <a:schemeClr val="tx1">
                    <a:lumMod val="75000"/>
                    <a:lumOff val="25000"/>
                  </a:schemeClr>
                </a:solidFill>
                <a:latin typeface="NTFPreCursivefk" panose="03000400000000000000" pitchFamily="66" charset="0"/>
              </a:rPr>
              <a:t>Communication and Language</a:t>
            </a:r>
            <a:endParaRPr lang="en-GB" sz="3600" dirty="0">
              <a:solidFill>
                <a:schemeClr val="tx1">
                  <a:lumMod val="75000"/>
                  <a:lumOff val="25000"/>
                </a:schemeClr>
              </a:solidFill>
              <a:latin typeface="NTFPreCursivefk" panose="03000400000000000000" pitchFamily="66" charset="0"/>
            </a:endParaRPr>
          </a:p>
        </p:txBody>
      </p:sp>
      <p:pic>
        <p:nvPicPr>
          <p:cNvPr id="15365" name="Picture 4" descr="http://www.sjrschool.com/resources/answer-boy-color.gif">
            <a:extLst>
              <a:ext uri="{FF2B5EF4-FFF2-40B4-BE49-F238E27FC236}">
                <a16:creationId xmlns:a16="http://schemas.microsoft.com/office/drawing/2014/main" id="{917AAB39-0D8A-AA6A-5E42-5BA7CF9320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7813" y="3429000"/>
            <a:ext cx="1897062"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AutoShape 6" descr="data:image/jpeg;base64,/9j/4AAQSkZJRgABAQAAAQABAAD/2wCEAAkGBxQSEhQUEhQWFRQUFRUVFBcXFRQYFxYXGRYXFhUYFhUcHCggGBolGxYXITEhJSkrLi4uGB81ODMsNygtLiwBCgoKDg0OGxAQGywkICQsLCwsLCwsLCwsLCwsLCwsLCwsLCwsLCwsLCwsLCwsLCwsLCwsLCwsLCwsLCwsLCwsLP/AABEIAOgAvAMBEQACEQEDEQH/xAAbAAABBQEBAAAAAAAAAAAAAAAAAQIEBQYDB//EAEIQAAIBAgMFBAcFBgQHAQAAAAECEQADBBIhBQYxQVETImGBFDJScZGSoUJTscHRBxUjYnLhM0Oy8CQ0c4KTwtKi/8QAGwEAAQUBAQAAAAAAAAAAAAAAAAECAwQFBgf/xAAzEQACAQMDBAEDAgUEAwEAAAAAAQIDBBEFEiETMUFRFRQiYQZSMkJTcZEjgaHwFiTBsf/aAAwDAQACEQMRAD8A9Qrx7k1DO7b3yw2Eu9leLhsoYwhYBTzJHCti10ircUt8COVRJnS9vdhlfJmLHsDiAVEqbYEkg9dOFOjolaS494E6qDB72Ye6+HtqWzYlGuWpUiVEg5uh0NNqaPWpxlJ4+0XqZOdvfLDNifRRn7UPkPcOUHxbgBpSvR6vRVXgOoddib1YfF3XtWSxNuSSVIVoMHKeetRXWmVramqkn3BVN3Aza29+Hw+IGHuZ+0bIQFQsIcwDPKn2+lVa1HrRa8hKeHg57Q33wlnEeju5zghWIUlFJ4Bm5Gnw0WvKl1EhOoN2lvzhMPfaxdZwy5cxyEoMwBBzDlrS09Dr1Ke9f4B1EX2JxqW7RuswFtVzluWXrWdTtak6vS8jtySyUuw988LijcFtiDbUuwdSvcH2x4Ver6NcUsOWORqqoTYW+mFxd02rTHNBK5lyhwOJU8xS3GjXFGG98gqqY3Z+/GEvYj0dHOckqrFSEdhxCtzOlLU0S4hRU3/gXqrsGz9+MJev9gHK3MxQB1IBYSCA3CdKStotxTpdTx3DqIs9ubatYRFe9mAd1tiBPeYGNPKqtpZVLptLwsiymkc8TvBZt4hcO5IuNba6NO6FUSST5VNT0utOm5rw8CSn4Km3+0HCFLlwdpktsqk9m2oYsAy9V7p1q18BWyk2ssTq8Af2g4QWlu/xMjOba/wzJYANw6a8aRaDXy45XAdRYJqb34cvZSWDX7Zu25UiVAJg9DodKjWi12n24eA6iG4bfLDP6PlL/wDEuyWu7xKmGnpQ9Fr4kvQdRHFd+sKUL5ngXxhyMpkXGmNOndOtOeh1/wDjIOqh21N+MJh7/YXHOYEBiFJVCeAY8qbT0W4nBzQOqjSK0+dY0lh4JU8i00ANO7cAeS/tFsXmx142Z0wfehZzLPeUHkYrutFqQjapSa7lOom2RNuFbD2rttLhs3dntYtwpJDkFYboZNW7epGW6LaynkTHB1s3Dg7+yrl63ci3hWDhUJIzMwEjlxFRVNtenUjFrv7FjwSNi38u1sRLXlW5caEW2Tbuyh0uP9nTp1ptTCs0srgOc5J/7M3YYi+lkXPQwMy9omUo7HVQfLzgVQ1xxdvHc+fwOop7jrtPZ9y7t0ZLj2guHtsXVZDBWJKEnSDRa3MKWnNyx3f/AOIWcW5Gb25YuI2OwZsu17FYm3csuFJGWSZzctK07avTnShUUlhLlEck84G7z4K6MTjB3jbVMKL4VSS6AIDlMcQelT0a9OdLKfPOBHB57HoG9mBN/ZVy3hwTNpCg5lVymPfArlLSqoahuqeyxJfYY3Zd3E4z0i1Z7QWRgymVrYSLoQKLYbi2oOvjwrpbipb03GU2s54IEmzju7YfFX8Clu01s4PD3bd9mUqAxW4oAPOSQP8AuPSm17inRhKU5Z3Pj/Im1nDYdi47YHBiy63sLibly8xUhQuaZze7T4VJUrU4KVXdlNLCFUfBywWHuX7ow9u0+cY9rxfKQq2wde8R4TRWrU4UHNyXbGAjF5Nt+1oH0WyQC2XFWyQoJMAOToK5/QWnVqZfhktVcLBU4/GpiNoYe+Ldw2mwV+QVIaAGBHgdDFa9GPTpSjlZ3Ebbcskbdc3Dg9oImdsKtp/R2uW8rydSsef+5pLt0+vTbfPnngEmQts22GzNkH+IpViWZEJdNOIHX31Lb1V9XVy1gJLhHfb2He/fwjWzcdlwLXEd0yszpqM44AkTpUlvVhTjPdj+LwNcXg5bEtNGyDlYRiL5PdbSW0nTSidWG6p9y7INpSjZ9xVW4FbJcxxVxlbQpczW2jl3WYVOq9LbtysqP/wRxZb7VuYnC38Zati4t+/iVuWStsMtxTm0LEELGYGfCooToVKabawu4qTyewYZWCIGMsFXMerQJPxrgLqSlVk49i7HsdarChTl25FCnqc48JjcIDSqpOOceQwFNVSUfIYCl6snxkBKSU5y4bDsFCnJrAvk5YnEpbXO7BVHMn6D9BU9GnWqPbERcsqLu3mP+Fake1cbIPJQCT5xWhTsti/1J/4JY285HMbYv+zaPhLj66/hSq1oSfDf9x7tZJcnazvABpetm31YHMnvLDUeY86bUsJyWYSyROlKK7FyrggEEEHUERqOoPOsybqJ7JDEOpnUk+MgFDnNruAUKTXK7ihS9WXtgkgikc5vliYClU5d88hgKTe/bDCEpepP2LhC0dSfsOAoVaaWEwCKjAKQUKACgAoAKMgFAglLkCm3mxjKnZ2mi6/AQD3eDFvZGvHj0BrW02hHd1JrhBtlN4RR4HDQFDMzG33VDGez6R+vGNK1ria/l4TLtGko8PuTwtUOSyLFLlijWWljJp5QC7IxBs3Vt/5V0kAexcgkR0DcI6x1ouafWpuX8yKFxT2vKNPWAV+4GjAoUq4ADSAE0YEZy9IX2h04jjU6ozzwh2yXoDiF9odOI40ioz9C7Jehy3ASQCCRx1/KmSpyistDWpLuPFRgwoAKACgAoADQAlAC0AFCASnJZQ0ybPnu3XPEuUHgqd0D45j510SWylGP4L9rH7dwXLWoK+udF/m6AjmOfhU1tSlVe32PqzS5LH91XZmUAA11MHy+z760XpX5Kv1LGNs+7OYBYjWX7p6RppTPic+QVyzleRl9ZGEcdCR8RVOpp1WD4J4XKZCvxcUqCQdCCAdCCCpB6ggGo4JweWSz++JotiY03rKOfW1VwOTKcrfUTWLfUOnVaXZ8mX2eCVcxKDiwnpxPwFV40JvwGRnpBPqox9/dH11+lSdFLvLAZYTc/kHhLH6xSYorvkTkUZ+eWPDNNLF01JbRc4MTszBZreLBUhgzMv8ADYNKuxU5uDa9K36tVRdNmzWqRUoNfgZcwuUYIlScwLuTbZu85VjIHAyeNOhPLmv+4DqRe9f4Lbdi3GJxEKSpJOcqQZLGUk+sBHGqt+10Y4K91JOEcGpmsFU5PnBnbl5FmkcWnhi5QU1ihQAUABoASgAFABSgDHj7qdTWWkNfYxuAMoG5uWbzYk/nXSVHiWPSNSjHEEW279gZ3Ya5VCknUyTJHwra0yKlHc0Url88FziwuUlxKgZj5a6+FasUVZSK+zti1cKpKEXAQAHBzAeyAO8ORPI09xS5I1U5JTuWQqqNBXKCxyjUQOOv0qOUU0S7uTNFX1ViFKd1gBJB5anroeHOuauaapVHnk0qMso77u2h2t620sCEuAEmJMq2g0+yKoahUbpxmkU60HGZpbdsL6oA9wArDnVlLuMwOpn9gFpAEp0WlJZ7CS7FFaw2LnvXIGZjMqZGU5dI0EkaV1crrTVSj9v3cGY6d05NZOosYnsAM47bNqdPVMiJjlx8qrq5sVdb8fbgl2XKo4cuSO+ExbCDcEFGDQQIYhgANJ45dZ5Vc+r0x/yEDoXb7yB9n4jPbbMDk0BkeqRbBB08GqSGo6djbtEdtcN9zm2GxVpNGhVQDKsaajgAJnjUkLjTK1ZRcRkqdzGDeS72WXNm2bk5yoLTxnxrlNSjTjcSVLsadvu6a39yVVAsBQAGgBKACgApQAin03iaY0xWHUqrJztsyHrofxKwfOuo+1zjN9mX6ct1PCNfgOz7MdnGX8+c+NdPBRcU49jPlndhnZlDAg6giCOoPEfCn4wI0VuC3es2mtMqL/BDra7o7gbjk6U5ybWBu3ktAw4Um3ge0U+8aoFDR/EkBYIzETqPEQT7qpXkISjmRJRclLgrdgXwL91mkAIiSQeJJb8I+NczqFJukoxH3EsyRprd0NwIPuNYMqUo9yHKH1Hj2KFJtAQmnqLeEBnMLvMWW+xRQLJIADyzEMQJEaTFa89OitmH3L07T7opeTliN6mW3bYWwS/aZlLxlKcRMamnx0qLk02PjYZm032JeB2+bt5bYSFNtXJLQ3eEiFjUVBWsI06blnkhna7Ybsl9WU0VO4UZ54BpMKR/kMBSChQAGgBKACgAoAWlEwUu2NkMz9rajPADqTAuAcO99lh1itazvoqOyp2H0qnTZ02ASUuW3UoyvqCRwcAg6cRx1rs9PqxlS3Q7Ec55nuJmzbeUOusq5mTJgwV+hq9JjdxMpguSutBBfc5oPdAk84kxPPhUjfAm4rNri5dvlbSZuzUKWJAVWPeIPPQEGAOYrB1WvTi0pPsTUqihktdk4AWLeQGSSWduGZjxMchwAHQVyV3cutPK7DHy8skPhlPFV+H51XjWkgwhnooHqsy+4yPgak+oz3SEwAtP7Y80H60b6L7oByI86sCOmWPzozDjahMuOGzOLsS1ldPSe69zMRKSCGLFZ6/pW11K+E1Dsi38pHcvwjlidg2FtqTdZkL3MsQ2rjr4ETNT28q1Wr03HnAT1lRW7jnCJVjC2xds3XvliAqIpCghmT7RHCQCYmo6tK5lCUFErz1Om4Y9l0+PtgTnU6EgBhJA4wJ1rKhplxLjaVuvTiu4DaFuJLqIiZYCJ4A66Gm1NNrx/lBV6b8klWnXrVKcJQeJE8WmuBaYOCgBKACgAoAWlyAUuBOxWbV29Yw2l14bjlAlo/pFXrbTq1fssD4UZ1P4EZ198rJvI6Lc4ZLkhQDbkkGJ4g/6jXYaLY16eabZHd0pW0epUNWhFwC7ZYGRH8rDoY4EVszg4fxEFOcai3QHFrp0CqviWzR7lA186b+R+Wyv21tK1hbRDQ7GcqGCWY828KnoUJ15cFS6u4UF35MXs7e65Z0KKRJLQWlidSYJ+mnAVhanpcalWSl3NixsncW3Wh5NzszbC3rYuAEqdJGsEcQw4qRXJXOnypvBXknCW1+Cwt3AwlSCPA1nypyXDQZH0zgApBRKfBuL3LwNlysMqrW79pTPeOrHUjmCOnQmt56/cbFH+xR+ghu3HRNiWxaW0Jyq2YcJmCNdPGolrVfrdZ98YHfR03T2DF2Ba19Y6qYkfZQoNI6Gpf8AyCuuw16fAYu7lkAAZtBE6ePh/NTn+o7hxwN+Op9zjjd20ZWyGGaBLa6eUSasW/6jmuJrsNnp0c5Rd2kyqB0AHwEVzlzW6tWU/bL9KO2KQ+q5IFAokUAFABQAUqEM/vjt/wBFtwn+LckJ/KObkdB+NbGk2Krz3z7IsW1u69RI8uJLEsxksZJPEzzJ5muvS2rEUdbb28KawkPtmDWjplZU6uWY36otZ17NqHcstnbTbDuGQ/1LJAYfr41v3v08l3PONMo327EYvBv123hzhxfa4+U6ZM/ezc1gCZrn3jdjPB1EadR8Y5PP9q4/trjXICzoB0A4SeZroqFSnQoZT5OWr2txc3fTcWuStJrlbiq6lVzZ67plt9NbxpPwiy3f2w2Fuhxqh0uL7S/qORrNu7VV6e19ytqNiqkdy7nqdpUuqtxT64DBlMEgjQzzrjpynRm4yOVaa4HfxF6OPlb9D9Kb/pz/AAL2F9LXmGB6FTTfp34aEyHpa+Pyt+lKraTFyvJTDeE5FfIO9fNmM3KSJ4eHCry02LnjPjJdVrl4z4yQ7W95m4DaHdW4RlaScjQcwjSpnpEcJ7u5PLT8JPPr/k0GyMYb1pXIUFte62YeEGsy7oRoz2FCvBU5bSZVXBHhdhTQgSCjIBSAFAoUAFABQAy9cCqzMYCgsT0AEk1LSpuc1FAeNbZ2icTfe63AnujoonKPz95rvbW3jQpKCOp0226dPL7kap1LDwa2Qo88CNJPDWQpze/lsjhRhHLSwS7dlShYuA6lYSNWB5g03d4RkS3U6nC4IrGnbppYyalO3p43Y5EppM2FGcCySZvf2c7QJR7B+x309zHvAeevnXN67b8qojkNTodOq8eTZgVzb/Bn5Fo3MMCGnKTXKAoU3ZAEdq5Hai6BC6GSSPOa1/rp8Yh4Lbvsvsu2DvY2Etu06qxDMWY3MozCTm8xypn1dSdWL2/7DJXcnPd4RI2Hg0tWVFtiykZg3DNJkmOXOobzq1KmXEgqXPUeSZfuhFLNoo4k1Xp2tWo8JEU6kUstjwahnHa8MfxjKFpjY4SgAoAWgAoAKXwIZrf/ABnZ4Rl53SE8uLfQVs6LR31tz8Fm0p9SskeYWxpXYM7OmtsUjoBNCCcsISkH55QUNZDOctEtOzya5u0lcvs5ec0cmPPq9THgiUGtDnD8jhwNAyeVNRY2glWX47Fnu3tDsMTbufZnK/8AS2h+Bg+VVb6j1aUlgydUt3Up7kux66K4KcXGWGcr/cWkHCGnwntkn6GuOSis7uAGTcJ7zNw6hgNZ4iR8K6f59bFFQXgzVYyzlv2d7WxctlbXaHuuHmOPgRNVvmY/VdbYsYwPVk+ntbIp3a0I7Q6oqer7JBk66jTh4mrX/kSaWYIZ8fzw3gL+7GbN/FPefPqs8iIInjrx8Kcv1DBN4ghr07hcmgWuXrT3zc/ZpwhsjgDUI8KACgBaAClASgRmE/adc/wEH87R8orrP0/RlNScUXNPr0qVVyqPCMbbt6cK6lWFZ/yl6r+obKnLG4MsTUVW2nT7ou2+pUL2SVJ5Yyq+Mmw8Ln0W2C3evXEFyAiMRBbifcvEipY0WZFzq1OD+3kXH7Bu2rbXCQwUgEKZIB4E9KV08FehqtKpPGMFODURvKSayOB+v9qkpU1OWGUdQrq3iqr5a8E3C7OuXPUUt8APia1oWFvtzKRxNX9SX1Sb6cMHfE7vYhBLWXA5mJ/Cldpa4a3EUtc1GUds4HpmwL5uYayx4m2s+QifpXlep0VSuZRj2yT05uSy1gsIqhtZJkQ06MG8CGWwG9Be7kIUR22bjoE9X41ty0yKjuz6NOpZbY5/t/yc13pudiXKLmFxBl11RxIPvil+MhuS8C/QLqbc+BLu9F2FKIhl7o1JHdQSNepFSQ0qk8ixsocpsmYLeFrt+2gVVR7avqTmaeIXlpVatp8KdJy8kErVRpuWeTR1i45KSQUgCUCi0AFACUCEPaO0UsgZpLN6qqJYxxMcgOtX7SzqVv4RF3M1dwabQxUntLapaAYHJJOYxlIJ6mfKu60GU7Kk4YyULqwVaWZP/Yu8PuvhkH+GD4sSx+ta87yvJ57BT0+hBY2nC7ufhm1Kt5NA+AqGpVdThly2j9M80+CEdw7PaKwdsgMsjQZ8M3KoNi8Gj8nVlBx8mmxCNli3AiPDTnB5VJEzpZ8kTCspuQ0lspA74cRzBMD6ihiJ+ikxG6eGe7nCXQDMoohSZ4gnh7qZ01kvR1CtTjsTLfA7OS1/hYdV8WKg/GCaVLHYr1Kk5/xPJMa3cbiLYHuLfpTm5ECj6QvYvzuQB7KAfUzQ5YF25KDYGPQhbTG4pBZVLGEbU5QpB45Y4xwrkNUt57nViOUGkX3oadPiTWA61QVCphVBkD8aTrSlgVFENj4adL2s3V0deNz1h7621K8lFZhxwSrVPH/eAs7AwyrmW4cha3rnBUsh0E9T0pjuLqVXYo8okeqv+LPv/kg39n4TKAGuwruZQjixIZZ4x3TWpQt7uWXhdiB63yXOF2NbLWryl4VB2akjKvdiY6xWDc3dSGaUiZXbnDHsuayvJXXcKQcFABQAUqQhF2hjVspmbWdFUcWbko/3pVqztnXntQj74RmhmZi7kF249FHJV/lFdlbUIUae1FmFPHIy1daxc7VBmH2l6g8h49KsUtynlC1VFrLNZbxamM0oSJyuMp/vWjteClujnudww6j6UYwLlLsNNwDiw+IoSw8hlHHaJHZkmY04QZ1HlH5UqTE3I4bPdidIyxB9Xjy9WiXAmTvitoWrZh3VT0J1prkkOSYlraNpvVuIf+4T8KRTixVHAt3H214uvxk/AUbkuQ5yUm1drm4MlsFVbQu2jEdEXjr1qtWuI5Hxhh5ZU3wqJlKniBGgaYkEDjymY6VFGEJLL5RLKSlwi/2HtIt/CuHvgSjH/MUf+w5jzrltU0/py6kOxFJNFxWLCTi8rwNZV2tgWgZgnUnUyNQVPLoxrdev19qhjsUnYwz3Y8bGt9kLWuUMGmRMgzxioPma3WdbHOMD/pI7dojbCtEz3uJPHqWY/VjU8dfuYjHY08YZPs2wqqo4KAB7gIrFrVZVZbmXYxUVwdKiYoUgBQKFACU6EXJ4QjMncxfbN2h4ahB7KzHzGONdrY28aNPjuTUoeRaurkmWc5H4XEdm4fKrxGUMDAPXTj+VWKFRR7lavTlJGofbyEQxtN1Hfj6rWj1o4M3oyT7Ef96YbnZteRH/AMCk6sA6cx67aww/ykHuCfpR1YB0pkd8dhyy5c1sFu9DQsQZ0HjFI50vY/bVK3bqWGdGtMWMMGkt4EVWrzil9pYt4yz9xBVQOGlUnJs0EopHHEXYIGQtOs5ZAE/U+FKs4GSz4R0B6CfFjlHyLJ+JFVn1HxkZtkxyg9Y65O59Rr9ad0/fI9U/YiWwvAAdY5+886lxtXHYVQSeRLtvMOMEEFWHFWHAjxpso7liXYWcNyNDsjGG7aDMIbvK0cMykqSPAxNcdeW6p18LtkqJezJttK+LF587yLwRT3YjtCCF8Y61rxoUnKCS8f8Aw2FRpupFfgl2sXdOIt289wKbSsfU4nSW6+VJKlTUG8eRjpwUG8eSy3Ve4y3C9xni4yCY0CmOXWs3UYwSjhFS7UI4wXtZhVFpoBQAlAotABT4PEkxH2MNZdbQyXGCMhIIY5eZgieIrvKDjUpxcWSxqRUPuOvpdv21+YVY6cmN+soewOKt/eL8wo6Ug+so+xPS7f3i/P8A3o6cg+ro+0L6Xb+8X5v70dOQfV0PaD0u394vzj9aOnIPrKHsPS7f3i/OP1o6chPq6HsPS7f3i/PR05C/V0faD0u37a/MKOlIX6yj7QnpVv21+ajpSD6yj7QelW/bX5hR0pB9ZR9oX0u37a/MKOlIT6uj7Qel2/bX5qHTkH1lD2IcZa+8X5vy502S2Pcx6rwn/CzQ7vWitgZhGZncA8YZiRPTSuP1GoqldqPJXbSeWyOcRhCptnKVLmQVMFtST9DrV2OnX3FRIj+QipcMVfRAqXgqwsKjBTIjgAPjUbtr11HR8ivUPs5f2nRNpWLeluAC/f4qBMktw1PdNSrRLqtnf3RDUvoPnJIwm1LdxwqEmUzzECA2WPfVK60urQpb5+BaV3CpLaieKyi0FIKFABQAUCFVvQP+Ev8A/SatPTJtV44ZWvOKUmeX5R0r0M89nUnufIZR0oG9SXsMo6UCb5ewyjpQL1JewyjoKA6kvYZR0oDqS9hlHSgOpL2GQdKBN8vYZR0oDqS9hkHSgOpL2GUdKA6kgyDpQL1JezRbhqPSjp/ksf8A9JWHrtSUaC2nR6DJyk8s9Drh973bvJ1LSfchW9lWlMhACSTz5gg/QkVpvWLlw27uxWdpSbzg5X9m2mTsMsKQWHgeEjx1p9LVLiE+vnnsJK1pyp9PwOTY9kfYBJiT1IET9TTp65cyk5KXcSNjSisYO+GwKW4yLEDKOPCZj41UuNQrV47Zvgmp0IQ5SJNUCYKAEoFCnYYgA0coG0u5Wbz/APKYj/pN+FaGmpqvFsq3ck6Mjy+vRM5PPKi+5hQMCgBaACgBKACgBaACgAoASgBaPIpodw/+ab/ot/rSsHX9zoLB0mgPEmegzXE4Z1YTS4YHA/4o/ob/AFLVhJ9F/wBxDvVfaw49hNJtYv8AuE0YYBNGGATRtYp5t+8b331z52r2n4iz/po81+Uuf3C/vC997c+c0fEWn9NB8rc/uYy9jLjKVa5cKsCCCxIgiDpTvibaPMYIX5Su1iUmU/ZMuhExzH+9DVatZy3cDfsmspnfBYO5eYpbtsWAk8BA4CTVedBosUrGpVWYne5se+phrZHvI/Wm9JknxdchY1TZgXBBPKQT7yBwFOhbzk8IZOwnDiXcj+lrVn46r6I3a4XcT0tad8bW9CK3/IHFikWm1n4FdrjyJ6YKX4yt6D6f8iriwSAATPh4E/lUdSxnEdG0bWclrh9lXbgBQKwPCHBqB0WngsR01yWUyZc3WxQBORCQJyi4JPumjosX4qfsplVz9iNSNSNCNCD4zUsbOUlkp1aMaUsSZN2eHtksHKsQAcpIgcYmrnxtKcFGosjFezoy/wBLgnfvG997c+dqT4a0/YhPlLn9zEbaV0f51z5zSPSLP+mhy1K5f8zGDaF4me0ucIHfM9aFpNrjGxYHy1Osl/Ezp+8b33tz5zS/DWn7ER/K3P7hP3je++ufO1Hw9p/TQfK3P7g/eN776587UnxFn/TQfKXP7g/eN776587UfEWf9NB8pc/uF/eN772587UfEWf9NCfKXP7iLWoZ4UCBQAUnh5HR7G63GwSjCtcYauWcn6L8AB8TWTVlmR3NjS6dGPPcfta4BbiJZjCzyPNvKo0+S1E812uoYvH2rvH+gRr19U/GtK0izAvKrdZr0Q1wijqa2eWjMlWbY44delDQxVJZGrhhTYolnUlhAcKtO2kaqsSzYyuh5BgPjp+dV7hcE8aj2vBrN28T2Vy4R1VmHVSIPmMsisSvHDNjSajlQWe5v9nIrsAdQRp+Iqtyayfgwm9mFyYoxp2ign+pTkJ8xlq/az8HNa1SUXuKmrj7mAk32Gl54fH/AHxpuckiht7sAnmaEmI6g6nkbeQpOQCjABSgFABQAlAgUAFADbrQpPQE02bxFktGO6aX5PTtmW+zwlpOqqPgomsZ92d7BbYJFFtq/wB8k8LaSfeZY/QLSxWWPm8LJgb/AAtg8TLH3xJ/Gti3WJI5GUnKc5ja00VAoyKhBTY9x8uwtOGYGXGiD0K/iKhuOYEtFcl5st8t8dHRl8x3x9A1Y1ysrJo6LNqTgzdbCvQidUbL5A6fQiqR0RS/tDAF20RqZZSB/MoYT09U1Pbv7jL1Wmp0jLZZ4/Dl/etI5RzS7DqXGCNyyFAgUoBQAlAgUAFAC0AJQAUAFAAbWcqntuifFgKhrPES7YQ3V0j1C+fVA4AfiayjuV2yYreG9Nu6fvGyj3Ehf9INPgsyj+SvdT2UnJ+jKC3mcxJYtAHE9AB8K2abhTg5yfY5rLaUILOSRidn3LcZ1KzwLCAajoanRrfwSXAtWznSxuTHjZdzJnynJxzZTEdfdR8rb9Tp7lkPo57d6XBFe2QxHHXpVvqJRc/BFjdxg7X9n3UALqUB4FgQPjVahqNKs8RksolrWc6cVLDOtrZjsufKxT2gpK/HpRLULff0pSWRFb1enughmGuBCp5Jd+hMGPJqrV8OHBLZuUbmPBuNjlmZ1kqNG/mP2Tr9ngOtZ39jp0+Bd87I9FUqIyPbbT+rISTz0epaD+8qX8c0ZGPrWXY4bzg5XL6KYZlB6FgD+NM6kUyVUZyWYoRcQh4MD7jP4UjqxRKrOs+0RyvPAMfcjn8qTrwF+hr/ALWPHGCGBiYZWUwecEailjUUuxHVt501mSCpCAKBAoASgBaAEoAKAJmxUzYmwOjlvkUt+MVWuX9psaPDdXN7i3gMeYBj3xA+sVk1KnTg5vwdfFZeDK7e2cUw5a5AytbCAGSWzLr4aTWRaawrm4jTgRXlHbQlvM1snHC0z3WWQM6gcwxHdjx4eRra1eW6h00+StoVhO4qrb2Ex+8F242YRbA4Kmg4RqefnXPUKCpLET0Slo0MffyWuxNtlV/iRcUEMxgdonX+pTwJ5AmmVbdSkpxeGjOv9M2waguCFZfsL5e4ulviAebLCFevEEV0V1dRq2UaalycbY6ZUnduKXBy2jvHcukFQLQEQF5nqx5muetrdUs4bbO/paLFR+8nbD20wDK8NPekgF0gySo+3py08+FJVtFKXVS5RRvdOwm6a4I+Fwy+kqlwd17wJ5gpcE2yOREx8K2qlx/6O+L5RwzpShf4a4NphcFctXFLZY1SQdTI0MRpqv1rNsdahcSjTXc2p0cLJJ29az4W6vPI5HvAzD8K34PEipWjug0YBTIBrXjzE4OaxUf9zbfs9uILTyklWKmELEmcwJMdCKy6+VI7Ow2ugmbD04Dhbuf+M1DyXcI5HawDBOzuZmBIGUcvOkFwjEftFvZr1juMrC3cJLRqpZQBoTwOvnVu1ymYmtJbEZetJ+zlUJFAYCgAoAKBBKACgC43StziZ9m2x+JA/WqV0+Do9Dj3ZfbybQNm2GUAsbiABiQDqWMxrwFZtW268HT9m5WuFbxc2ZTbG172Jyh1VVUyFUkyYiSx9/SmaXoVKzk6nkw77WVcLZgqdpYG6LVm6VPYsrANxGcMytMerJAgHkBUV5CTqNs7/wDStWhSopPuVs1RaZ2sZxazk6YW4Q4yiSZEDUmRBEc+NKobiG4qUlD7y223gMQtmy1y24RBkMwYYcJA9UZSImnu3cVlGFYV6PXnhlKDUbyjo8xkuGOs3CrKw4ggihRcpEdWdNRxN4LjFG6BbS7bNtlGa2xI/wAJizAFeOYOJHKJ61pWFmnGSl2Z5b+o7ilCtup9/ZbtvbeKBWS2YKln70kKQScvAGAedUqf6ZjQrdaL7FClrjniL8m1dcykdR9CP71rceDS8cHmtkQAOmh940P4Vq039hw13DFaS/Jp92dtnCLYXKpXFO9x2JMqo7qwI17qis6u8ttnc6baf+mp+sGo2pvjYshDDOHbKSBGUSRJn3HSqTrx8FilSdR4RS7Q31JS7dtqwFp8kApJjTOSR6vDQdaqutUnWVODwiw7Nx4fcod594PS3DZAgsMUzBpzK6hgToI1U1u0YqDyzD1yzqdFLGShbEFmC28pJBJJbQagTHhNFzeqCyjEs9JnUTco4GLaIdYYtIJOvLhqOWtV7O4nUlyMvLd0YYawTK2OPBjMSgQKAFoAIpPOANBuUnevt0FtB7++x/Ks67bydXoscU8jd8703LNv2Ve4feSEX6A062jliaxVxT2meu8Kvvtg5mD5yWewd5buFBQKt20xJNtzGp45WgxPGCCNTVOrb7jdstVlRjtkWg3hwD63cAQ38otsPiCPwqo7M26evYXEmgG+dq1phcEifzOyiP8AtUEn5hTo2aRXra6pLu2QsFvjiEuXHcJdW4Za2e4OAHdMGNBzBmpnbZRRpa01J5Jg2/s65rdwJVueUIw+II/Cq0rM1qev8cSaFXe3DWf+VwKhuTOVT8AxNPjZkVfXt3lszu19pvibpu3YzEBQFEBVEwBOvEkzV6lT2I528u3XllEe2kgjkRFSY4bZSjJRlyeg7AxPaYeyx45AD717p+orKqJo7i2lvpxf4MTj0yXb6+zduR7ic4/1CtChJOnk5XUIYuv9zQ3d2716zhHslR2NhCwM5jKhjGnHjWbWf2yXs7myrqlQ6b8pEXH7OuYkLbtozHOC0fZXM0kzw9bhWNTpScsehbOsqVTcyRszdDELh8Rba2pYv/DVuDRoHDA6dYNWFaN1FUzhouXN5GpJSXhGc3n2HcwcKwQJeyMADPetrr9Ward3XeODR0uMLqeZrOCgGnCszfJ9zpPpKUucIkYUgQftZ1HHirSCI98Grun1ZRqbWct+q7ClO1csYwWxrpkeMMSlEFoAKRgNuNAJ6AmmVauyDl6RNRhvqRj7Nru9gRYRkLEuxDtmIEkovAdOI8q5u21CNZuUpeTvKFt0YKJnN57n/ElpkNbXL4BCV48wTJrS064jNyUeyZha3Sw0VLPNahzyWBVtUA5oDaowG5CdmaMIXdETszSdhVNeg7M0orkmL2VJga2NZYpGhVI6W7gpXLblAobpGz3UXLh0BI747UDhAfUgdYP41z0LxTqS3Psd1a03CjHHoot6sMFum4D3bxKnpmVEBI8p+FWLK9jUrSpLwZeq2iilVfs3+5GJ7XC2200REIE6FFCMD4yKdUW1mrQnvhFl3cvqv9qj8kwwYtfGlwIzDftWsh7Nq4P8t8pno40+oHxqCvDKNvQq6pXGGeY1m9mdymnydMMJdek5j5cPqRWjp9KUquTjf1jfQha9Hyy6rpEzxjAlKAUCC0LuAy8JU6T4dfCq11FzpSiu+C1aTUK0ZM3421hXth2uWsvGHKyp5gqdQa8mqWF7TrOMU+/c9Gjc0qkNzZiNt4/0i+1xRCwqIIjurOscpJJr0PQrKdrQxPuzjtYvI1qn29kRrS1uoxJSOhpxGFACUgC0ouWFAgTSYAIoayKng4ulJJZJoyw0zUbq7Zsi0LF8qrITkzxlZSZEE6SJiK8313TbiFd1aS4Z3Gl3tKdLZJ8nPfHH2rvZW7TKxRizZSCqjKVAJGkknh4Vc/TFjcQqurUXcra5c0ulsTyV2y9uYjDIyWmXKzFoK5tSBMajpPnXZ1LbLyYtvqzpU9uCSd7cX7Sf+If/AFTPpmSrWn6GHevGe2v/AIl/Wl+lQnzUvRD2ltK/iUyX7mZJDRlVRImOGukmldpB9xnzdaMk4cFOdmn2j9P9mq8tNpt8GvD9ZXsEk2SMNg8vOSeJ61coUYUuxgalq9a+luqMk1OZbClECgAFABSJeRfAmQTMCesD8aZsjnLRJ1Z47ixT85I85ClECgAoASgAoAWgAoAKACk/lFyGUc6R7X/Eh0Zyj2YKscNKIRSXHAsp5eWKaUjEpRchQJwI88opr3EkFHyNlv5frSfeSYpfkO94fWj7gzT/ACOSecT4U5NvuRz2p/aLSkZ//9k=">
            <a:extLst>
              <a:ext uri="{FF2B5EF4-FFF2-40B4-BE49-F238E27FC236}">
                <a16:creationId xmlns:a16="http://schemas.microsoft.com/office/drawing/2014/main" id="{F9520941-04CE-A2A9-A5B9-80ABB6F4A2B5}"/>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GB" altLang="en-US" dirty="0">
              <a:latin typeface="Arial" panose="020B0604020202020204" pitchFamily="34" charset="0"/>
            </a:endParaRPr>
          </a:p>
        </p:txBody>
      </p:sp>
      <p:sp>
        <p:nvSpPr>
          <p:cNvPr id="15367" name="AutoShape 8" descr="data:image/jpeg;base64,/9j/4AAQSkZJRgABAQAAAQABAAD/2wCEAAkGBxQSEhQUEhQWFRQUFRUVFBcXFRQYFxYXGRYXFhUYFhUcHCggGBolGxYXITEhJSkrLi4uGB81ODMsNygtLiwBCgoKDg0OGxAQGywkICQsLCwsLCwsLCwsLCwsLCwsLCwsLCwsLCwsLCwsLCwsLCwsLCwsLCwsLCwsLCwsLCwsLP/AABEIAOgAvAMBEQACEQEDEQH/xAAbAAABBQEBAAAAAAAAAAAAAAAAAQIEBQYDB//EAEIQAAIBAgMFBAcFBgQHAQAAAAECEQADBBIhBQYxQVETImGBFDJScZGSoUJTscHRBxUjYnLhM0Oy8CQ0c4KTwtKi/8QAGwEAAQUBAQAAAAAAAAAAAAAAAAECAwQFBgf/xAAzEQACAQMDBAEDAgUEAwEAAAAAAQIDBBEFEiETMUFRFRQiYQZSMkJTcZEjgaHwFiTBsf/aAAwDAQACEQMRAD8A9Qrx7k1DO7b3yw2Eu9leLhsoYwhYBTzJHCti10ircUt8COVRJnS9vdhlfJmLHsDiAVEqbYEkg9dOFOjolaS494E6qDB72Ye6+HtqWzYlGuWpUiVEg5uh0NNqaPWpxlJ4+0XqZOdvfLDNifRRn7UPkPcOUHxbgBpSvR6vRVXgOoddib1YfF3XtWSxNuSSVIVoMHKeetRXWmVramqkn3BVN3Aza29+Hw+IGHuZ+0bIQFQsIcwDPKn2+lVa1HrRa8hKeHg57Q33wlnEeju5zghWIUlFJ4Bm5Gnw0WvKl1EhOoN2lvzhMPfaxdZwy5cxyEoMwBBzDlrS09Dr1Ke9f4B1EX2JxqW7RuswFtVzluWXrWdTtak6vS8jtySyUuw988LijcFtiDbUuwdSvcH2x4Ver6NcUsOWORqqoTYW+mFxd02rTHNBK5lyhwOJU8xS3GjXFGG98gqqY3Z+/GEvYj0dHOckqrFSEdhxCtzOlLU0S4hRU3/gXqrsGz9+MJev9gHK3MxQB1IBYSCA3CdKStotxTpdTx3DqIs9ubatYRFe9mAd1tiBPeYGNPKqtpZVLptLwsiymkc8TvBZt4hcO5IuNba6NO6FUSST5VNT0utOm5rw8CSn4Km3+0HCFLlwdpktsqk9m2oYsAy9V7p1q18BWyk2ssTq8Af2g4QWlu/xMjOba/wzJYANw6a8aRaDXy45XAdRYJqb34cvZSWDX7Zu25UiVAJg9DodKjWi12n24eA6iG4bfLDP6PlL/wDEuyWu7xKmGnpQ9Fr4kvQdRHFd+sKUL5ngXxhyMpkXGmNOndOtOeh1/wDjIOqh21N+MJh7/YXHOYEBiFJVCeAY8qbT0W4nBzQOqjSK0+dY0lh4JU8i00ANO7cAeS/tFsXmx142Z0wfehZzLPeUHkYrutFqQjapSa7lOom2RNuFbD2rttLhs3dntYtwpJDkFYboZNW7epGW6LaynkTHB1s3Dg7+yrl63ci3hWDhUJIzMwEjlxFRVNtenUjFrv7FjwSNi38u1sRLXlW5caEW2Tbuyh0uP9nTp1ptTCs0srgOc5J/7M3YYi+lkXPQwMy9omUo7HVQfLzgVQ1xxdvHc+fwOop7jrtPZ9y7t0ZLj2guHtsXVZDBWJKEnSDRa3MKWnNyx3f/AOIWcW5Gb25YuI2OwZsu17FYm3csuFJGWSZzctK07avTnShUUlhLlEck84G7z4K6MTjB3jbVMKL4VSS6AIDlMcQelT0a9OdLKfPOBHB57HoG9mBN/ZVy3hwTNpCg5lVymPfArlLSqoahuqeyxJfYY3Zd3E4z0i1Z7QWRgymVrYSLoQKLYbi2oOvjwrpbipb03GU2s54IEmzju7YfFX8Clu01s4PD3bd9mUqAxW4oAPOSQP8AuPSm17inRhKU5Z3Pj/Im1nDYdi47YHBiy63sLibly8xUhQuaZze7T4VJUrU4KVXdlNLCFUfBywWHuX7ow9u0+cY9rxfKQq2wde8R4TRWrU4UHNyXbGAjF5Nt+1oH0WyQC2XFWyQoJMAOToK5/QWnVqZfhktVcLBU4/GpiNoYe+Ldw2mwV+QVIaAGBHgdDFa9GPTpSjlZ3Ebbcskbdc3Dg9oImdsKtp/R2uW8rydSsef+5pLt0+vTbfPnngEmQts22GzNkH+IpViWZEJdNOIHX31Lb1V9XVy1gJLhHfb2He/fwjWzcdlwLXEd0yszpqM44AkTpUlvVhTjPdj+LwNcXg5bEtNGyDlYRiL5PdbSW0nTSidWG6p9y7INpSjZ9xVW4FbJcxxVxlbQpczW2jl3WYVOq9LbtysqP/wRxZb7VuYnC38Zati4t+/iVuWStsMtxTm0LEELGYGfCooToVKabawu4qTyewYZWCIGMsFXMerQJPxrgLqSlVk49i7HsdarChTl25FCnqc48JjcIDSqpOOceQwFNVSUfIYCl6snxkBKSU5y4bDsFCnJrAvk5YnEpbXO7BVHMn6D9BU9GnWqPbERcsqLu3mP+Fake1cbIPJQCT5xWhTsti/1J/4JY285HMbYv+zaPhLj66/hSq1oSfDf9x7tZJcnazvABpetm31YHMnvLDUeY86bUsJyWYSyROlKK7FyrggEEEHUERqOoPOsybqJ7JDEOpnUk+MgFDnNruAUKTXK7ihS9WXtgkgikc5vliYClU5d88hgKTe/bDCEpepP2LhC0dSfsOAoVaaWEwCKjAKQUKACgAoAKMgFAglLkCm3mxjKnZ2mi6/AQD3eDFvZGvHj0BrW02hHd1JrhBtlN4RR4HDQFDMzG33VDGez6R+vGNK1ria/l4TLtGko8PuTwtUOSyLFLlijWWljJp5QC7IxBs3Vt/5V0kAexcgkR0DcI6x1ouafWpuX8yKFxT2vKNPWAV+4GjAoUq4ADSAE0YEZy9IX2h04jjU6ozzwh2yXoDiF9odOI40ioz9C7Jehy3ASQCCRx1/KmSpyistDWpLuPFRgwoAKACgAoADQAlAC0AFCASnJZQ0ybPnu3XPEuUHgqd0D45j510SWylGP4L9rH7dwXLWoK+udF/m6AjmOfhU1tSlVe32PqzS5LH91XZmUAA11MHy+z760XpX5Kv1LGNs+7OYBYjWX7p6RppTPic+QVyzleRl9ZGEcdCR8RVOpp1WD4J4XKZCvxcUqCQdCCAdCCCpB6ggGo4JweWSz++JotiY03rKOfW1VwOTKcrfUTWLfUOnVaXZ8mX2eCVcxKDiwnpxPwFV40JvwGRnpBPqox9/dH11+lSdFLvLAZYTc/kHhLH6xSYorvkTkUZ+eWPDNNLF01JbRc4MTszBZreLBUhgzMv8ADYNKuxU5uDa9K36tVRdNmzWqRUoNfgZcwuUYIlScwLuTbZu85VjIHAyeNOhPLmv+4DqRe9f4Lbdi3GJxEKSpJOcqQZLGUk+sBHGqt+10Y4K91JOEcGpmsFU5PnBnbl5FmkcWnhi5QU1ihQAUABoASgAFABSgDHj7qdTWWkNfYxuAMoG5uWbzYk/nXSVHiWPSNSjHEEW279gZ3Ya5VCknUyTJHwra0yKlHc0Url88FziwuUlxKgZj5a6+FasUVZSK+zti1cKpKEXAQAHBzAeyAO8ORPI09xS5I1U5JTuWQqqNBXKCxyjUQOOv0qOUU0S7uTNFX1ViFKd1gBJB5anroeHOuauaapVHnk0qMso77u2h2t620sCEuAEmJMq2g0+yKoahUbpxmkU60HGZpbdsL6oA9wArDnVlLuMwOpn9gFpAEp0WlJZ7CS7FFaw2LnvXIGZjMqZGU5dI0EkaV1crrTVSj9v3cGY6d05NZOosYnsAM47bNqdPVMiJjlx8qrq5sVdb8fbgl2XKo4cuSO+ExbCDcEFGDQQIYhgANJ45dZ5Vc+r0x/yEDoXb7yB9n4jPbbMDk0BkeqRbBB08GqSGo6djbtEdtcN9zm2GxVpNGhVQDKsaajgAJnjUkLjTK1ZRcRkqdzGDeS72WXNm2bk5yoLTxnxrlNSjTjcSVLsadvu6a39yVVAsBQAGgBKACgApQAin03iaY0xWHUqrJztsyHrofxKwfOuo+1zjN9mX6ct1PCNfgOz7MdnGX8+c+NdPBRcU49jPlndhnZlDAg6giCOoPEfCn4wI0VuC3es2mtMqL/BDra7o7gbjk6U5ybWBu3ktAw4Um3ge0U+8aoFDR/EkBYIzETqPEQT7qpXkISjmRJRclLgrdgXwL91mkAIiSQeJJb8I+NczqFJukoxH3EsyRprd0NwIPuNYMqUo9yHKH1Hj2KFJtAQmnqLeEBnMLvMWW+xRQLJIADyzEMQJEaTFa89OitmH3L07T7opeTliN6mW3bYWwS/aZlLxlKcRMamnx0qLk02PjYZm032JeB2+bt5bYSFNtXJLQ3eEiFjUVBWsI06blnkhna7Ybsl9WU0VO4UZ54BpMKR/kMBSChQAGgBKACgAoAWlEwUu2NkMz9rajPADqTAuAcO99lh1itazvoqOyp2H0qnTZ02ASUuW3UoyvqCRwcAg6cRx1rs9PqxlS3Q7Ec55nuJmzbeUOusq5mTJgwV+hq9JjdxMpguSutBBfc5oPdAk84kxPPhUjfAm4rNri5dvlbSZuzUKWJAVWPeIPPQEGAOYrB1WvTi0pPsTUqihktdk4AWLeQGSSWduGZjxMchwAHQVyV3cutPK7DHy8skPhlPFV+H51XjWkgwhnooHqsy+4yPgak+oz3SEwAtP7Y80H60b6L7oByI86sCOmWPzozDjahMuOGzOLsS1ldPSe69zMRKSCGLFZ6/pW11K+E1Dsi38pHcvwjlidg2FtqTdZkL3MsQ2rjr4ETNT28q1Wr03HnAT1lRW7jnCJVjC2xds3XvliAqIpCghmT7RHCQCYmo6tK5lCUFErz1Om4Y9l0+PtgTnU6EgBhJA4wJ1rKhplxLjaVuvTiu4DaFuJLqIiZYCJ4A66Gm1NNrx/lBV6b8klWnXrVKcJQeJE8WmuBaYOCgBKACgAoAWlyAUuBOxWbV29Yw2l14bjlAlo/pFXrbTq1fssD4UZ1P4EZ198rJvI6Lc4ZLkhQDbkkGJ4g/6jXYaLY16eabZHd0pW0epUNWhFwC7ZYGRH8rDoY4EVszg4fxEFOcai3QHFrp0CqviWzR7lA186b+R+Wyv21tK1hbRDQ7GcqGCWY828KnoUJ15cFS6u4UF35MXs7e65Z0KKRJLQWlidSYJ+mnAVhanpcalWSl3NixsncW3Wh5NzszbC3rYuAEqdJGsEcQw4qRXJXOnypvBXknCW1+Cwt3AwlSCPA1nypyXDQZH0zgApBRKfBuL3LwNlysMqrW79pTPeOrHUjmCOnQmt56/cbFH+xR+ghu3HRNiWxaW0Jyq2YcJmCNdPGolrVfrdZ98YHfR03T2DF2Ba19Y6qYkfZQoNI6Gpf8AyCuuw16fAYu7lkAAZtBE6ePh/NTn+o7hxwN+Op9zjjd20ZWyGGaBLa6eUSasW/6jmuJrsNnp0c5Rd2kyqB0AHwEVzlzW6tWU/bL9KO2KQ+q5IFAokUAFABQAUqEM/vjt/wBFtwn+LckJ/KObkdB+NbGk2Krz3z7IsW1u69RI8uJLEsxksZJPEzzJ5muvS2rEUdbb28KawkPtmDWjplZU6uWY36otZ17NqHcstnbTbDuGQ/1LJAYfr41v3v08l3PONMo327EYvBv123hzhxfa4+U6ZM/ezc1gCZrn3jdjPB1EadR8Y5PP9q4/trjXICzoB0A4SeZroqFSnQoZT5OWr2txc3fTcWuStJrlbiq6lVzZ67plt9NbxpPwiy3f2w2Fuhxqh0uL7S/qORrNu7VV6e19ytqNiqkdy7nqdpUuqtxT64DBlMEgjQzzrjpynRm4yOVaa4HfxF6OPlb9D9Kb/pz/AAL2F9LXmGB6FTTfp34aEyHpa+Pyt+lKraTFyvJTDeE5FfIO9fNmM3KSJ4eHCry02LnjPjJdVrl4z4yQ7W95m4DaHdW4RlaScjQcwjSpnpEcJ7u5PLT8JPPr/k0GyMYb1pXIUFte62YeEGsy7oRoz2FCvBU5bSZVXBHhdhTQgSCjIBSAFAoUAFABQAy9cCqzMYCgsT0AEk1LSpuc1FAeNbZ2icTfe63AnujoonKPz95rvbW3jQpKCOp0226dPL7kap1LDwa2Qo88CNJPDWQpze/lsjhRhHLSwS7dlShYuA6lYSNWB5g03d4RkS3U6nC4IrGnbppYyalO3p43Y5EppM2FGcCySZvf2c7QJR7B+x309zHvAeevnXN67b8qojkNTodOq8eTZgVzb/Bn5Fo3MMCGnKTXKAoU3ZAEdq5Hai6BC6GSSPOa1/rp8Yh4Lbvsvsu2DvY2Etu06qxDMWY3MozCTm8xypn1dSdWL2/7DJXcnPd4RI2Hg0tWVFtiykZg3DNJkmOXOobzq1KmXEgqXPUeSZfuhFLNoo4k1Xp2tWo8JEU6kUstjwahnHa8MfxjKFpjY4SgAoAWgAoAKXwIZrf/ABnZ4Rl53SE8uLfQVs6LR31tz8Fm0p9SskeYWxpXYM7OmtsUjoBNCCcsISkH55QUNZDOctEtOzya5u0lcvs5ec0cmPPq9THgiUGtDnD8jhwNAyeVNRY2glWX47Fnu3tDsMTbufZnK/8AS2h+Bg+VVb6j1aUlgydUt3Up7kux66K4KcXGWGcr/cWkHCGnwntkn6GuOSis7uAGTcJ7zNw6hgNZ4iR8K6f59bFFQXgzVYyzlv2d7WxctlbXaHuuHmOPgRNVvmY/VdbYsYwPVk+ntbIp3a0I7Q6oqer7JBk66jTh4mrX/kSaWYIZ8fzw3gL+7GbN/FPefPqs8iIInjrx8Kcv1DBN4ghr07hcmgWuXrT3zc/ZpwhsjgDUI8KACgBaAClASgRmE/adc/wEH87R8orrP0/RlNScUXNPr0qVVyqPCMbbt6cK6lWFZ/yl6r+obKnLG4MsTUVW2nT7ou2+pUL2SVJ5Yyq+Mmw8Ln0W2C3evXEFyAiMRBbifcvEipY0WZFzq1OD+3kXH7Bu2rbXCQwUgEKZIB4E9KV08FehqtKpPGMFODURvKSayOB+v9qkpU1OWGUdQrq3iqr5a8E3C7OuXPUUt8APia1oWFvtzKRxNX9SX1Sb6cMHfE7vYhBLWXA5mJ/Cldpa4a3EUtc1GUds4HpmwL5uYayx4m2s+QifpXlep0VSuZRj2yT05uSy1gsIqhtZJkQ06MG8CGWwG9Be7kIUR22bjoE9X41ty0yKjuz6NOpZbY5/t/yc13pudiXKLmFxBl11RxIPvil+MhuS8C/QLqbc+BLu9F2FKIhl7o1JHdQSNepFSQ0qk8ixsocpsmYLeFrt+2gVVR7avqTmaeIXlpVatp8KdJy8kErVRpuWeTR1i45KSQUgCUCi0AFACUCEPaO0UsgZpLN6qqJYxxMcgOtX7SzqVv4RF3M1dwabQxUntLapaAYHJJOYxlIJ6mfKu60GU7Kk4YyULqwVaWZP/Yu8PuvhkH+GD4sSx+ta87yvJ57BT0+hBY2nC7ufhm1Kt5NA+AqGpVdThly2j9M80+CEdw7PaKwdsgMsjQZ8M3KoNi8Gj8nVlBx8mmxCNli3AiPDTnB5VJEzpZ8kTCspuQ0lspA74cRzBMD6ihiJ+ikxG6eGe7nCXQDMoohSZ4gnh7qZ01kvR1CtTjsTLfA7OS1/hYdV8WKg/GCaVLHYr1Kk5/xPJMa3cbiLYHuLfpTm5ECj6QvYvzuQB7KAfUzQ5YF25KDYGPQhbTG4pBZVLGEbU5QpB45Y4xwrkNUt57nViOUGkX3oadPiTWA61QVCphVBkD8aTrSlgVFENj4adL2s3V0deNz1h7621K8lFZhxwSrVPH/eAs7AwyrmW4cha3rnBUsh0E9T0pjuLqVXYo8okeqv+LPv/kg39n4TKAGuwruZQjixIZZ4x3TWpQt7uWXhdiB63yXOF2NbLWryl4VB2akjKvdiY6xWDc3dSGaUiZXbnDHsuayvJXXcKQcFABQAUqQhF2hjVspmbWdFUcWbko/3pVqztnXntQj74RmhmZi7kF249FHJV/lFdlbUIUae1FmFPHIy1daxc7VBmH2l6g8h49KsUtynlC1VFrLNZbxamM0oSJyuMp/vWjteClujnudww6j6UYwLlLsNNwDiw+IoSw8hlHHaJHZkmY04QZ1HlH5UqTE3I4bPdidIyxB9Xjy9WiXAmTvitoWrZh3VT0J1prkkOSYlraNpvVuIf+4T8KRTixVHAt3H214uvxk/AUbkuQ5yUm1drm4MlsFVbQu2jEdEXjr1qtWuI5Hxhh5ZU3wqJlKniBGgaYkEDjymY6VFGEJLL5RLKSlwi/2HtIt/CuHvgSjH/MUf+w5jzrltU0/py6kOxFJNFxWLCTi8rwNZV2tgWgZgnUnUyNQVPLoxrdev19qhjsUnYwz3Y8bGt9kLWuUMGmRMgzxioPma3WdbHOMD/pI7dojbCtEz3uJPHqWY/VjU8dfuYjHY08YZPs2wqqo4KAB7gIrFrVZVZbmXYxUVwdKiYoUgBQKFACU6EXJ4QjMncxfbN2h4ahB7KzHzGONdrY28aNPjuTUoeRaurkmWc5H4XEdm4fKrxGUMDAPXTj+VWKFRR7lavTlJGofbyEQxtN1Hfj6rWj1o4M3oyT7Ef96YbnZteRH/AMCk6sA6cx67aww/ykHuCfpR1YB0pkd8dhyy5c1sFu9DQsQZ0HjFI50vY/bVK3bqWGdGtMWMMGkt4EVWrzil9pYt4yz9xBVQOGlUnJs0EopHHEXYIGQtOs5ZAE/U+FKs4GSz4R0B6CfFjlHyLJ+JFVn1HxkZtkxyg9Y65O59Rr9ad0/fI9U/YiWwvAAdY5+886lxtXHYVQSeRLtvMOMEEFWHFWHAjxpso7liXYWcNyNDsjGG7aDMIbvK0cMykqSPAxNcdeW6p18LtkqJezJttK+LF587yLwRT3YjtCCF8Y61rxoUnKCS8f8Aw2FRpupFfgl2sXdOIt289wKbSsfU4nSW6+VJKlTUG8eRjpwUG8eSy3Ve4y3C9xni4yCY0CmOXWs3UYwSjhFS7UI4wXtZhVFpoBQAlAotABT4PEkxH2MNZdbQyXGCMhIIY5eZgieIrvKDjUpxcWSxqRUPuOvpdv21+YVY6cmN+soewOKt/eL8wo6Ug+so+xPS7f3i/P8A3o6cg+ro+0L6Xb+8X5v70dOQfV0PaD0u394vzj9aOnIPrKHsPS7f3i/OP1o6chPq6HsPS7f3i/PR05C/V0faD0u37a/MKOlIX6yj7QnpVv21+ajpSD6yj7QelW/bX5hR0pB9ZR9oX0u37a/MKOlIT6uj7Qel2/bX5qHTkH1lD2IcZa+8X5vy502S2Pcx6rwn/CzQ7vWitgZhGZncA8YZiRPTSuP1GoqldqPJXbSeWyOcRhCptnKVLmQVMFtST9DrV2OnX3FRIj+QipcMVfRAqXgqwsKjBTIjgAPjUbtr11HR8ivUPs5f2nRNpWLeluAC/f4qBMktw1PdNSrRLqtnf3RDUvoPnJIwm1LdxwqEmUzzECA2WPfVK60urQpb5+BaV3CpLaieKyi0FIKFABQAUCFVvQP+Ev8A/SatPTJtV44ZWvOKUmeX5R0r0M89nUnufIZR0oG9SXsMo6UCb5ewyjpQL1JewyjoKA6kvYZR0oDqS9hlHSgOpL2GQdKBN8vYZR0oDqS9hkHSgOpL2GUdKA6kgyDpQL1JezRbhqPSjp/ksf8A9JWHrtSUaC2nR6DJyk8s9Drh973bvJ1LSfchW9lWlMhACSTz5gg/QkVpvWLlw27uxWdpSbzg5X9m2mTsMsKQWHgeEjx1p9LVLiE+vnnsJK1pyp9PwOTY9kfYBJiT1IET9TTp65cyk5KXcSNjSisYO+GwKW4yLEDKOPCZj41UuNQrV47Zvgmp0IQ5SJNUCYKAEoFCnYYgA0coG0u5Wbz/APKYj/pN+FaGmpqvFsq3ck6Mjy+vRM5PPKi+5hQMCgBaACgBKACgBaACgAoASgBaPIpodw/+ab/ot/rSsHX9zoLB0mgPEmegzXE4Z1YTS4YHA/4o/ob/AFLVhJ9F/wBxDvVfaw49hNJtYv8AuE0YYBNGGATRtYp5t+8b331z52r2n4iz/po81+Uuf3C/vC997c+c0fEWn9NB8rc/uYy9jLjKVa5cKsCCCxIgiDpTvibaPMYIX5Su1iUmU/ZMuhExzH+9DVatZy3cDfsmspnfBYO5eYpbtsWAk8BA4CTVedBosUrGpVWYne5se+phrZHvI/Wm9JknxdchY1TZgXBBPKQT7yBwFOhbzk8IZOwnDiXcj+lrVn46r6I3a4XcT0tad8bW9CK3/IHFikWm1n4FdrjyJ6YKX4yt6D6f8iriwSAATPh4E/lUdSxnEdG0bWclrh9lXbgBQKwPCHBqB0WngsR01yWUyZc3WxQBORCQJyi4JPumjosX4qfsplVz9iNSNSNCNCD4zUsbOUlkp1aMaUsSZN2eHtksHKsQAcpIgcYmrnxtKcFGosjFezoy/wBLgnfvG997c+dqT4a0/YhPlLn9zEbaV0f51z5zSPSLP+mhy1K5f8zGDaF4me0ucIHfM9aFpNrjGxYHy1Osl/Ezp+8b33tz5zS/DWn7ER/K3P7hP3je++ufO1Hw9p/TQfK3P7g/eN776587UnxFn/TQfKXP7g/eN776587UfEWf9NB8pc/uF/eN772587UfEWf9NCfKXP7iLWoZ4UCBQAUnh5HR7G63GwSjCtcYauWcn6L8AB8TWTVlmR3NjS6dGPPcfta4BbiJZjCzyPNvKo0+S1E812uoYvH2rvH+gRr19U/GtK0izAvKrdZr0Q1wijqa2eWjMlWbY44delDQxVJZGrhhTYolnUlhAcKtO2kaqsSzYyuh5BgPjp+dV7hcE8aj2vBrN28T2Vy4R1VmHVSIPmMsisSvHDNjSajlQWe5v9nIrsAdQRp+Iqtyayfgwm9mFyYoxp2ign+pTkJ8xlq/az8HNa1SUXuKmrj7mAk32Gl54fH/AHxpuckiht7sAnmaEmI6g6nkbeQpOQCjABSgFABQAlAgUAFADbrQpPQE02bxFktGO6aX5PTtmW+zwlpOqqPgomsZ92d7BbYJFFtq/wB8k8LaSfeZY/QLSxWWPm8LJgb/AAtg8TLH3xJ/Gti3WJI5GUnKc5ja00VAoyKhBTY9x8uwtOGYGXGiD0K/iKhuOYEtFcl5st8t8dHRl8x3x9A1Y1ysrJo6LNqTgzdbCvQidUbL5A6fQiqR0RS/tDAF20RqZZSB/MoYT09U1Pbv7jL1Wmp0jLZZ4/Dl/etI5RzS7DqXGCNyyFAgUoBQAlAgUAFAC0AJQAUAFAAbWcqntuifFgKhrPES7YQ3V0j1C+fVA4AfiayjuV2yYreG9Nu6fvGyj3Ehf9INPgsyj+SvdT2UnJ+jKC3mcxJYtAHE9AB8K2abhTg5yfY5rLaUILOSRidn3LcZ1KzwLCAajoanRrfwSXAtWznSxuTHjZdzJnynJxzZTEdfdR8rb9Tp7lkPo57d6XBFe2QxHHXpVvqJRc/BFjdxg7X9n3UALqUB4FgQPjVahqNKs8RksolrWc6cVLDOtrZjsufKxT2gpK/HpRLULff0pSWRFb1enughmGuBCp5Jd+hMGPJqrV8OHBLZuUbmPBuNjlmZ1kqNG/mP2Tr9ngOtZ39jp0+Bd87I9FUqIyPbbT+rISTz0epaD+8qX8c0ZGPrWXY4bzg5XL6KYZlB6FgD+NM6kUyVUZyWYoRcQh4MD7jP4UjqxRKrOs+0RyvPAMfcjn8qTrwF+hr/ALWPHGCGBiYZWUwecEailjUUuxHVt501mSCpCAKBAoASgBaAEoAKAJmxUzYmwOjlvkUt+MVWuX9psaPDdXN7i3gMeYBj3xA+sVk1KnTg5vwdfFZeDK7e2cUw5a5AytbCAGSWzLr4aTWRaawrm4jTgRXlHbQlvM1snHC0z3WWQM6gcwxHdjx4eRra1eW6h00+StoVhO4qrb2Ex+8F242YRbA4Kmg4RqefnXPUKCpLET0Slo0MffyWuxNtlV/iRcUEMxgdonX+pTwJ5AmmVbdSkpxeGjOv9M2waguCFZfsL5e4ulviAebLCFevEEV0V1dRq2UaalycbY6ZUnduKXBy2jvHcukFQLQEQF5nqx5muetrdUs4bbO/paLFR+8nbD20wDK8NPekgF0gySo+3py08+FJVtFKXVS5RRvdOwm6a4I+Fwy+kqlwd17wJ5gpcE2yOREx8K2qlx/6O+L5RwzpShf4a4NphcFctXFLZY1SQdTI0MRpqv1rNsdahcSjTXc2p0cLJJ29az4W6vPI5HvAzD8K34PEipWjug0YBTIBrXjzE4OaxUf9zbfs9uILTyklWKmELEmcwJMdCKy6+VI7Ow2ugmbD04Dhbuf+M1DyXcI5HawDBOzuZmBIGUcvOkFwjEftFvZr1juMrC3cJLRqpZQBoTwOvnVu1ymYmtJbEZetJ+zlUJFAYCgAoAKBBKACgC43StziZ9m2x+JA/WqV0+Do9Dj3ZfbybQNm2GUAsbiABiQDqWMxrwFZtW268HT9m5WuFbxc2ZTbG172Jyh1VVUyFUkyYiSx9/SmaXoVKzk6nkw77WVcLZgqdpYG6LVm6VPYsrANxGcMytMerJAgHkBUV5CTqNs7/wDStWhSopPuVs1RaZ2sZxazk6YW4Q4yiSZEDUmRBEc+NKobiG4qUlD7y223gMQtmy1y24RBkMwYYcJA9UZSImnu3cVlGFYV6PXnhlKDUbyjo8xkuGOs3CrKw4ggihRcpEdWdNRxN4LjFG6BbS7bNtlGa2xI/wAJizAFeOYOJHKJ61pWFmnGSl2Z5b+o7ilCtup9/ZbtvbeKBWS2YKln70kKQScvAGAedUqf6ZjQrdaL7FClrjniL8m1dcykdR9CP71rceDS8cHmtkQAOmh940P4Vq039hw13DFaS/Jp92dtnCLYXKpXFO9x2JMqo7qwI17qis6u8ttnc6baf+mp+sGo2pvjYshDDOHbKSBGUSRJn3HSqTrx8FilSdR4RS7Q31JS7dtqwFp8kApJjTOSR6vDQdaqutUnWVODwiw7Nx4fcod594PS3DZAgsMUzBpzK6hgToI1U1u0YqDyzD1yzqdFLGShbEFmC28pJBJJbQagTHhNFzeqCyjEs9JnUTco4GLaIdYYtIJOvLhqOWtV7O4nUlyMvLd0YYawTK2OPBjMSgQKAFoAIpPOANBuUnevt0FtB7++x/Ks67bydXoscU8jd8703LNv2Ve4feSEX6A062jliaxVxT2meu8Kvvtg5mD5yWewd5buFBQKt20xJNtzGp45WgxPGCCNTVOrb7jdstVlRjtkWg3hwD63cAQ38otsPiCPwqo7M26evYXEmgG+dq1phcEifzOyiP8AtUEn5hTo2aRXra6pLu2QsFvjiEuXHcJdW4Za2e4OAHdMGNBzBmpnbZRRpa01J5Jg2/s65rdwJVueUIw+II/Cq0rM1qev8cSaFXe3DWf+VwKhuTOVT8AxNPjZkVfXt3lszu19pvibpu3YzEBQFEBVEwBOvEkzV6lT2I528u3XllEe2kgjkRFSY4bZSjJRlyeg7AxPaYeyx45AD717p+orKqJo7i2lvpxf4MTj0yXb6+zduR7ic4/1CtChJOnk5XUIYuv9zQ3d2716zhHslR2NhCwM5jKhjGnHjWbWf2yXs7myrqlQ6b8pEXH7OuYkLbtozHOC0fZXM0kzw9bhWNTpScsehbOsqVTcyRszdDELh8Rba2pYv/DVuDRoHDA6dYNWFaN1FUzhouXN5GpJSXhGc3n2HcwcKwQJeyMADPetrr9Ward3XeODR0uMLqeZrOCgGnCszfJ9zpPpKUucIkYUgQftZ1HHirSCI98Grun1ZRqbWct+q7ClO1csYwWxrpkeMMSlEFoAKRgNuNAJ6AmmVauyDl6RNRhvqRj7Nru9gRYRkLEuxDtmIEkovAdOI8q5u21CNZuUpeTvKFt0YKJnN57n/ElpkNbXL4BCV48wTJrS064jNyUeyZha3Sw0VLPNahzyWBVtUA5oDaowG5CdmaMIXdETszSdhVNeg7M0orkmL2VJga2NZYpGhVI6W7gpXLblAobpGz3UXLh0BI747UDhAfUgdYP41z0LxTqS3Psd1a03CjHHoot6sMFum4D3bxKnpmVEBI8p+FWLK9jUrSpLwZeq2iilVfs3+5GJ7XC2200REIE6FFCMD4yKdUW1mrQnvhFl3cvqv9qj8kwwYtfGlwIzDftWsh7Nq4P8t8pno40+oHxqCvDKNvQq6pXGGeY1m9mdymnydMMJdek5j5cPqRWjp9KUquTjf1jfQha9Hyy6rpEzxjAlKAUCC0LuAy8JU6T4dfCq11FzpSiu+C1aTUK0ZM3421hXth2uWsvGHKyp5gqdQa8mqWF7TrOMU+/c9Gjc0qkNzZiNt4/0i+1xRCwqIIjurOscpJJr0PQrKdrQxPuzjtYvI1qn29kRrS1uoxJSOhpxGFACUgC0ouWFAgTSYAIoayKng4ulJJZJoyw0zUbq7Zsi0LF8qrITkzxlZSZEE6SJiK8313TbiFd1aS4Z3Gl3tKdLZJ8nPfHH2rvZW7TKxRizZSCqjKVAJGkknh4Vc/TFjcQqurUXcra5c0ulsTyV2y9uYjDIyWmXKzFoK5tSBMajpPnXZ1LbLyYtvqzpU9uCSd7cX7Sf+If/AFTPpmSrWn6GHevGe2v/AIl/Wl+lQnzUvRD2ltK/iUyX7mZJDRlVRImOGukmldpB9xnzdaMk4cFOdmn2j9P9mq8tNpt8GvD9ZXsEk2SMNg8vOSeJ61coUYUuxgalq9a+luqMk1OZbClECgAFABSJeRfAmQTMCesD8aZsjnLRJ1Z47ixT85I85ClECgAoASgAoAWgAoAKACk/lFyGUc6R7X/Eh0Zyj2YKscNKIRSXHAsp5eWKaUjEpRchQJwI88opr3EkFHyNlv5frSfeSYpfkO94fWj7gzT/ACOSecT4U5NvuRz2p/aLSkZ//9k=">
            <a:extLst>
              <a:ext uri="{FF2B5EF4-FFF2-40B4-BE49-F238E27FC236}">
                <a16:creationId xmlns:a16="http://schemas.microsoft.com/office/drawing/2014/main" id="{A39C4CB5-EDE8-F77C-F752-FC77E69E8739}"/>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GB" altLang="en-US" dirty="0">
              <a:latin typeface="Arial" panose="020B0604020202020204" pitchFamily="34" charset="0"/>
            </a:endParaRPr>
          </a:p>
        </p:txBody>
      </p:sp>
      <p:pic>
        <p:nvPicPr>
          <p:cNvPr id="15368" name="Picture 12" descr="http://www.drropra.com/wp-content/uploads/2014/11/Understanding-The-Practice-Dynamic.jpg">
            <a:extLst>
              <a:ext uri="{FF2B5EF4-FFF2-40B4-BE49-F238E27FC236}">
                <a16:creationId xmlns:a16="http://schemas.microsoft.com/office/drawing/2014/main" id="{6A3C2303-460A-B6AC-7175-53335A0BBC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68821" y="4212004"/>
            <a:ext cx="2700338" cy="162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FB8805B4-C7FD-116D-C6E6-6555E1DA28FB}"/>
              </a:ext>
            </a:extLst>
          </p:cNvPr>
          <p:cNvSpPr/>
          <p:nvPr/>
        </p:nvSpPr>
        <p:spPr>
          <a:xfrm rot="20264345">
            <a:off x="663511" y="2834686"/>
            <a:ext cx="3966150" cy="461665"/>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n-US" sz="2400" b="1" spc="50" dirty="0">
                <a:ln w="11430"/>
                <a:gradFill>
                  <a:gsLst>
                    <a:gs pos="25000">
                      <a:schemeClr val="accent2">
                        <a:satMod val="155000"/>
                      </a:schemeClr>
                    </a:gs>
                    <a:gs pos="100000">
                      <a:schemeClr val="accent2">
                        <a:shade val="45000"/>
                        <a:satMod val="165000"/>
                      </a:schemeClr>
                    </a:gs>
                  </a:gsLst>
                  <a:lin ang="5400000"/>
                </a:gradFill>
                <a:latin typeface="HfW precursive" panose="00000500000000000000" pitchFamily="2" charset="0"/>
              </a:rPr>
              <a:t>Engage in conversation</a:t>
            </a:r>
          </a:p>
        </p:txBody>
      </p:sp>
      <p:sp>
        <p:nvSpPr>
          <p:cNvPr id="3" name="Rectangle 2">
            <a:extLst>
              <a:ext uri="{FF2B5EF4-FFF2-40B4-BE49-F238E27FC236}">
                <a16:creationId xmlns:a16="http://schemas.microsoft.com/office/drawing/2014/main" id="{4A67BB1A-2EBD-B68E-4E8A-7E770FDE6183}"/>
              </a:ext>
            </a:extLst>
          </p:cNvPr>
          <p:cNvSpPr/>
          <p:nvPr/>
        </p:nvSpPr>
        <p:spPr>
          <a:xfrm rot="211940">
            <a:off x="4308919" y="1618406"/>
            <a:ext cx="4390946" cy="400110"/>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lgn="ctr" eaLnBrk="1" fontAlgn="auto" hangingPunct="1">
              <a:spcBef>
                <a:spcPts val="0"/>
              </a:spcBef>
              <a:spcAft>
                <a:spcPts val="0"/>
              </a:spcAft>
              <a:defRPr/>
            </a:pPr>
            <a:r>
              <a:rPr lang="en-US" sz="2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latin typeface="HfW precursive" panose="00000500000000000000" pitchFamily="2" charset="0"/>
              </a:rPr>
              <a:t>Express and explain their ideas</a:t>
            </a:r>
            <a:endParaRPr lang="en-US" sz="2000" b="1" dirty="0">
              <a:ln w="50800"/>
              <a:solidFill>
                <a:schemeClr val="bg1">
                  <a:shade val="50000"/>
                </a:schemeClr>
              </a:solidFill>
              <a:latin typeface="HfW precursive" panose="00000500000000000000" pitchFamily="2" charset="0"/>
            </a:endParaRPr>
          </a:p>
        </p:txBody>
      </p:sp>
      <p:sp>
        <p:nvSpPr>
          <p:cNvPr id="4" name="Rectangle 3">
            <a:extLst>
              <a:ext uri="{FF2B5EF4-FFF2-40B4-BE49-F238E27FC236}">
                <a16:creationId xmlns:a16="http://schemas.microsoft.com/office/drawing/2014/main" id="{5E43C0D2-7870-50E9-7374-D8316AD3174B}"/>
              </a:ext>
            </a:extLst>
          </p:cNvPr>
          <p:cNvSpPr/>
          <p:nvPr/>
        </p:nvSpPr>
        <p:spPr>
          <a:xfrm rot="495565">
            <a:off x="942921" y="5556772"/>
            <a:ext cx="2379177" cy="461665"/>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n-U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fW precursive" panose="00000500000000000000" pitchFamily="2" charset="0"/>
              </a:rPr>
              <a:t>Ask questions</a:t>
            </a:r>
            <a:endParaRPr lang="en-U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HfW precursive" panose="00000500000000000000" pitchFamily="2" charset="0"/>
            </a:endParaRPr>
          </a:p>
        </p:txBody>
      </p:sp>
      <p:sp>
        <p:nvSpPr>
          <p:cNvPr id="6" name="Rectangle 5">
            <a:extLst>
              <a:ext uri="{FF2B5EF4-FFF2-40B4-BE49-F238E27FC236}">
                <a16:creationId xmlns:a16="http://schemas.microsoft.com/office/drawing/2014/main" id="{94D934F6-EE49-5449-068C-1F97F92B65E2}"/>
              </a:ext>
            </a:extLst>
          </p:cNvPr>
          <p:cNvSpPr/>
          <p:nvPr/>
        </p:nvSpPr>
        <p:spPr>
          <a:xfrm rot="20519694">
            <a:off x="5155987" y="5717674"/>
            <a:ext cx="3786614" cy="40011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n-US" sz="2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latin typeface="HfW precursive" panose="00000500000000000000" pitchFamily="2" charset="0"/>
              </a:rPr>
              <a:t>Understand and make links</a:t>
            </a:r>
            <a:endParaRPr lang="en-US" sz="2000" b="1" spc="50" dirty="0">
              <a:ln w="11430"/>
              <a:gradFill>
                <a:gsLst>
                  <a:gs pos="25000">
                    <a:schemeClr val="accent2">
                      <a:satMod val="155000"/>
                    </a:schemeClr>
                  </a:gs>
                  <a:gs pos="100000">
                    <a:schemeClr val="accent2">
                      <a:shade val="45000"/>
                      <a:satMod val="165000"/>
                    </a:schemeClr>
                  </a:gs>
                </a:gsLst>
                <a:lin ang="5400000"/>
              </a:gradFill>
              <a:latin typeface="HfW precursive" panose="00000500000000000000" pitchFamily="2" charset="0"/>
            </a:endParaRPr>
          </a:p>
        </p:txBody>
      </p:sp>
      <p:sp>
        <p:nvSpPr>
          <p:cNvPr id="7" name="Rectangle 6">
            <a:extLst>
              <a:ext uri="{FF2B5EF4-FFF2-40B4-BE49-F238E27FC236}">
                <a16:creationId xmlns:a16="http://schemas.microsoft.com/office/drawing/2014/main" id="{6CE3395E-5A94-5147-292C-9A3521C7C2A7}"/>
              </a:ext>
            </a:extLst>
          </p:cNvPr>
          <p:cNvSpPr/>
          <p:nvPr/>
        </p:nvSpPr>
        <p:spPr>
          <a:xfrm rot="20666846">
            <a:off x="76522" y="4115098"/>
            <a:ext cx="3300905" cy="461665"/>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Listen and respond</a:t>
            </a:r>
            <a:endParaRPr lang="en-US" sz="2000" b="1" dirty="0">
              <a:ln w="22225">
                <a:solidFill>
                  <a:schemeClr val="accent2"/>
                </a:solidFill>
                <a:prstDash val="solid"/>
              </a:ln>
              <a:solidFill>
                <a:schemeClr val="accent2">
                  <a:lumMod val="40000"/>
                  <a:lumOff val="60000"/>
                </a:schemeClr>
              </a:solidFill>
              <a:latin typeface="HfW precursive" panose="00000500000000000000" pitchFamily="2" charset="0"/>
            </a:endParaRPr>
          </a:p>
        </p:txBody>
      </p:sp>
      <p:sp>
        <p:nvSpPr>
          <p:cNvPr id="8" name="Rectangle 7">
            <a:extLst>
              <a:ext uri="{FF2B5EF4-FFF2-40B4-BE49-F238E27FC236}">
                <a16:creationId xmlns:a16="http://schemas.microsoft.com/office/drawing/2014/main" id="{8F025E01-AD4E-2CA5-704F-B5F1D02B1A90}"/>
              </a:ext>
            </a:extLst>
          </p:cNvPr>
          <p:cNvSpPr/>
          <p:nvPr/>
        </p:nvSpPr>
        <p:spPr>
          <a:xfrm rot="314024">
            <a:off x="4193548" y="3799004"/>
            <a:ext cx="4275529" cy="40011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Bef>
                <a:spcPts val="0"/>
              </a:spcBef>
              <a:spcAft>
                <a:spcPts val="0"/>
              </a:spcAft>
              <a:defRPr/>
            </a:pPr>
            <a:r>
              <a:rPr lang="en-US" sz="2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latin typeface="HfW precursive" panose="00000500000000000000" pitchFamily="2" charset="0"/>
              </a:rPr>
              <a:t>Use and apply new vocabulary</a:t>
            </a:r>
            <a:endParaRPr lang="en-US" sz="2000" b="1" spc="50" dirty="0">
              <a:ln w="11430"/>
              <a:gradFill>
                <a:gsLst>
                  <a:gs pos="25000">
                    <a:schemeClr val="accent2">
                      <a:satMod val="155000"/>
                    </a:schemeClr>
                  </a:gs>
                  <a:gs pos="100000">
                    <a:schemeClr val="accent2">
                      <a:shade val="45000"/>
                      <a:satMod val="165000"/>
                    </a:schemeClr>
                  </a:gs>
                </a:gsLst>
                <a:lin ang="5400000"/>
              </a:gradFill>
              <a:latin typeface="HfW precursive" panose="000005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8" descr="Image result for center parcs">
            <a:extLst>
              <a:ext uri="{FF2B5EF4-FFF2-40B4-BE49-F238E27FC236}">
                <a16:creationId xmlns:a16="http://schemas.microsoft.com/office/drawing/2014/main" id="{44CE6BFC-F11F-E5C6-A8DC-F7BE491019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 y="4054475"/>
            <a:ext cx="244792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954" name="Rectangle 2">
            <a:extLst>
              <a:ext uri="{FF2B5EF4-FFF2-40B4-BE49-F238E27FC236}">
                <a16:creationId xmlns:a16="http://schemas.microsoft.com/office/drawing/2014/main" id="{AB71DCEA-658C-E3BD-DECA-C885D7643070}"/>
              </a:ext>
            </a:extLst>
          </p:cNvPr>
          <p:cNvSpPr>
            <a:spLocks noGrp="1" noRot="1" noChangeArrowheads="1"/>
          </p:cNvSpPr>
          <p:nvPr>
            <p:ph type="title"/>
          </p:nvPr>
        </p:nvSpPr>
        <p:spPr>
          <a:xfrm>
            <a:off x="288925" y="188913"/>
            <a:ext cx="8510588" cy="906462"/>
          </a:xfrm>
        </p:spPr>
        <p:txBody>
          <a:bodyPr/>
          <a:lstStyle/>
          <a:p>
            <a:pPr algn="ctr" eaLnBrk="1" fontAlgn="auto" hangingPunct="1">
              <a:spcAft>
                <a:spcPts val="0"/>
              </a:spcAft>
              <a:defRPr/>
            </a:pPr>
            <a:r>
              <a:rPr lang="en-GB" sz="4000" dirty="0">
                <a:solidFill>
                  <a:schemeClr val="tx1">
                    <a:lumMod val="75000"/>
                    <a:lumOff val="25000"/>
                  </a:schemeClr>
                </a:solidFill>
                <a:latin typeface="NTFPreCursivefk" panose="03000400000000000000" pitchFamily="66" charset="0"/>
              </a:rPr>
              <a:t>Understanding the World</a:t>
            </a:r>
            <a:endParaRPr lang="en-US" sz="4000" dirty="0">
              <a:solidFill>
                <a:schemeClr val="tx1">
                  <a:lumMod val="75000"/>
                  <a:lumOff val="25000"/>
                </a:schemeClr>
              </a:solidFill>
              <a:latin typeface="NTFPreCursivefk" panose="03000400000000000000" pitchFamily="66" charset="0"/>
            </a:endParaRPr>
          </a:p>
        </p:txBody>
      </p:sp>
      <p:pic>
        <p:nvPicPr>
          <p:cNvPr id="17412" name="Picture 11">
            <a:extLst>
              <a:ext uri="{FF2B5EF4-FFF2-40B4-BE49-F238E27FC236}">
                <a16:creationId xmlns:a16="http://schemas.microsoft.com/office/drawing/2014/main" id="{E1590C99-3611-07D9-C75F-E86B8C8868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650" y="954088"/>
            <a:ext cx="1978025" cy="2551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3" name="Picture 8">
            <a:extLst>
              <a:ext uri="{FF2B5EF4-FFF2-40B4-BE49-F238E27FC236}">
                <a16:creationId xmlns:a16="http://schemas.microsoft.com/office/drawing/2014/main" id="{B8E974C2-D96D-0203-37C2-E000DB3E839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4636" t="43243" r="50253" b="28677"/>
          <a:stretch>
            <a:fillRect/>
          </a:stretch>
        </p:blipFill>
        <p:spPr bwMode="auto">
          <a:xfrm>
            <a:off x="3124200" y="1541463"/>
            <a:ext cx="20097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11" descr="http://www.hdwallpaperscool.com/wp-content/uploads/2014/03/chinese-celebration-hd-wallpapers.jpg">
            <a:extLst>
              <a:ext uri="{FF2B5EF4-FFF2-40B4-BE49-F238E27FC236}">
                <a16:creationId xmlns:a16="http://schemas.microsoft.com/office/drawing/2014/main" id="{1EB34B2A-7391-3FD6-6E62-DE2A768CFF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72188" y="1239838"/>
            <a:ext cx="2647950" cy="165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13" descr="http://www.quicktoptens.com/wp-content/uploads/2015/10/measuring-spirituality-religion.jpg">
            <a:extLst>
              <a:ext uri="{FF2B5EF4-FFF2-40B4-BE49-F238E27FC236}">
                <a16:creationId xmlns:a16="http://schemas.microsoft.com/office/drawing/2014/main" id="{F5744A13-54D0-7000-1767-623B9C7C5F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33825" y="3078163"/>
            <a:ext cx="185896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15" descr="http://cdn.ngkids.co.uk/dynamic/features_legacy/content/gallery/20140922083140404090399.jpg">
            <a:extLst>
              <a:ext uri="{FF2B5EF4-FFF2-40B4-BE49-F238E27FC236}">
                <a16:creationId xmlns:a16="http://schemas.microsoft.com/office/drawing/2014/main" id="{70A69049-C95A-23E2-69C6-AF6E27F16A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9813" y="3092450"/>
            <a:ext cx="285115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17" descr="http://www.adviceinteractivegroup.com/images/Seasonal-Changes.jpg">
            <a:extLst>
              <a:ext uri="{FF2B5EF4-FFF2-40B4-BE49-F238E27FC236}">
                <a16:creationId xmlns:a16="http://schemas.microsoft.com/office/drawing/2014/main" id="{100ECA3A-CEA2-408D-1D6C-624D2E10D66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30575" y="4519613"/>
            <a:ext cx="2971800" cy="197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01DD2910-D69D-713B-BE2C-C7B18E9A1447}"/>
              </a:ext>
            </a:extLst>
          </p:cNvPr>
          <p:cNvSpPr/>
          <p:nvPr/>
        </p:nvSpPr>
        <p:spPr>
          <a:xfrm rot="597880">
            <a:off x="5952461" y="1148511"/>
            <a:ext cx="2981755" cy="584775"/>
          </a:xfrm>
          <a:prstGeom prst="rect">
            <a:avLst/>
          </a:prstGeom>
          <a:noFill/>
        </p:spPr>
        <p:txBody>
          <a:bodyPr>
            <a:spAutoFit/>
          </a:bodyPr>
          <a:lstStyle/>
          <a:p>
            <a:pPr algn="ctr" eaLnBrk="1" fontAlgn="auto" hangingPunct="1">
              <a:spcBef>
                <a:spcPts val="0"/>
              </a:spcBef>
              <a:spcAft>
                <a:spcPts val="0"/>
              </a:spcAft>
              <a:defRPr/>
            </a:pPr>
            <a:r>
              <a:rPr lang="en-US" sz="3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Celebrations</a:t>
            </a:r>
          </a:p>
        </p:txBody>
      </p:sp>
      <p:sp>
        <p:nvSpPr>
          <p:cNvPr id="16" name="Rectangle 15">
            <a:extLst>
              <a:ext uri="{FF2B5EF4-FFF2-40B4-BE49-F238E27FC236}">
                <a16:creationId xmlns:a16="http://schemas.microsoft.com/office/drawing/2014/main" id="{C821E7D5-1949-E8F6-C956-596082429A65}"/>
              </a:ext>
            </a:extLst>
          </p:cNvPr>
          <p:cNvSpPr/>
          <p:nvPr/>
        </p:nvSpPr>
        <p:spPr>
          <a:xfrm rot="20931034">
            <a:off x="2684868" y="1529051"/>
            <a:ext cx="1535998"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Growth</a:t>
            </a:r>
          </a:p>
        </p:txBody>
      </p:sp>
      <p:sp>
        <p:nvSpPr>
          <p:cNvPr id="17" name="Rectangle 16">
            <a:extLst>
              <a:ext uri="{FF2B5EF4-FFF2-40B4-BE49-F238E27FC236}">
                <a16:creationId xmlns:a16="http://schemas.microsoft.com/office/drawing/2014/main" id="{6DC5B3FA-835B-7412-2363-77CF66B9BEC5}"/>
              </a:ext>
            </a:extLst>
          </p:cNvPr>
          <p:cNvSpPr/>
          <p:nvPr/>
        </p:nvSpPr>
        <p:spPr>
          <a:xfrm rot="20931034">
            <a:off x="4672706" y="2807767"/>
            <a:ext cx="1399742"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Beliefs</a:t>
            </a:r>
          </a:p>
        </p:txBody>
      </p:sp>
      <p:sp>
        <p:nvSpPr>
          <p:cNvPr id="18" name="Rectangle 17">
            <a:extLst>
              <a:ext uri="{FF2B5EF4-FFF2-40B4-BE49-F238E27FC236}">
                <a16:creationId xmlns:a16="http://schemas.microsoft.com/office/drawing/2014/main" id="{E0667998-5631-C5AE-7049-B77F7571C5A1}"/>
              </a:ext>
            </a:extLst>
          </p:cNvPr>
          <p:cNvSpPr/>
          <p:nvPr/>
        </p:nvSpPr>
        <p:spPr>
          <a:xfrm rot="1042435">
            <a:off x="5835491" y="5525007"/>
            <a:ext cx="1895116" cy="523220"/>
          </a:xfrm>
          <a:prstGeom prst="rect">
            <a:avLst/>
          </a:prstGeom>
          <a:noFill/>
        </p:spPr>
        <p:txBody>
          <a:bodyPr>
            <a:spAutoFit/>
          </a:bodyPr>
          <a:lstStyle/>
          <a:p>
            <a:pPr algn="ctr" eaLnBrk="1" fontAlgn="auto" hangingPunct="1">
              <a:spcBef>
                <a:spcPts val="0"/>
              </a:spcBef>
              <a:spcAft>
                <a:spcPts val="0"/>
              </a:spcAft>
              <a:defRPr/>
            </a:pPr>
            <a:r>
              <a:rPr 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Changes</a:t>
            </a:r>
          </a:p>
        </p:txBody>
      </p:sp>
      <p:sp>
        <p:nvSpPr>
          <p:cNvPr id="19" name="Rectangle 18">
            <a:extLst>
              <a:ext uri="{FF2B5EF4-FFF2-40B4-BE49-F238E27FC236}">
                <a16:creationId xmlns:a16="http://schemas.microsoft.com/office/drawing/2014/main" id="{18DCBB38-1CB8-C394-E98C-87CE126AAC1E}"/>
              </a:ext>
            </a:extLst>
          </p:cNvPr>
          <p:cNvSpPr/>
          <p:nvPr/>
        </p:nvSpPr>
        <p:spPr>
          <a:xfrm rot="20931034">
            <a:off x="-54425" y="5507773"/>
            <a:ext cx="3491661"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Recall past events</a:t>
            </a:r>
          </a:p>
        </p:txBody>
      </p:sp>
      <p:sp>
        <p:nvSpPr>
          <p:cNvPr id="20" name="Rectangle 19">
            <a:extLst>
              <a:ext uri="{FF2B5EF4-FFF2-40B4-BE49-F238E27FC236}">
                <a16:creationId xmlns:a16="http://schemas.microsoft.com/office/drawing/2014/main" id="{FF163916-A2D8-F10F-5189-CA34AABD28DA}"/>
              </a:ext>
            </a:extLst>
          </p:cNvPr>
          <p:cNvSpPr/>
          <p:nvPr/>
        </p:nvSpPr>
        <p:spPr>
          <a:xfrm rot="20931034">
            <a:off x="82197" y="3108837"/>
            <a:ext cx="3805850" cy="369332"/>
          </a:xfrm>
          <a:prstGeom prst="rect">
            <a:avLst/>
          </a:prstGeom>
          <a:noFill/>
        </p:spPr>
        <p:txBody>
          <a:bodyPr wrap="none">
            <a:spAutoFit/>
          </a:bodyPr>
          <a:lstStyle/>
          <a:p>
            <a:pPr algn="ctr" eaLnBrk="1" fontAlgn="auto" hangingPunct="1">
              <a:spcBef>
                <a:spcPts val="0"/>
              </a:spcBef>
              <a:spcAft>
                <a:spcPts val="0"/>
              </a:spcAft>
              <a:defRPr/>
            </a:pPr>
            <a:r>
              <a:rPr lang="en-US"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Learning facts and vocabulary</a:t>
            </a:r>
          </a:p>
        </p:txBody>
      </p:sp>
      <p:sp>
        <p:nvSpPr>
          <p:cNvPr id="21" name="Rectangle 20">
            <a:extLst>
              <a:ext uri="{FF2B5EF4-FFF2-40B4-BE49-F238E27FC236}">
                <a16:creationId xmlns:a16="http://schemas.microsoft.com/office/drawing/2014/main" id="{86D67738-C946-067B-868D-2D0D8A099D1A}"/>
              </a:ext>
            </a:extLst>
          </p:cNvPr>
          <p:cNvSpPr/>
          <p:nvPr/>
        </p:nvSpPr>
        <p:spPr>
          <a:xfrm rot="20931034">
            <a:off x="7233093" y="4572348"/>
            <a:ext cx="1404552"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Comic Sans MS" panose="030F0702030302020204" pitchFamily="66" charset="0"/>
              </a:rPr>
              <a:t>Nature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6" descr="Image result for art activities for kids">
            <a:extLst>
              <a:ext uri="{FF2B5EF4-FFF2-40B4-BE49-F238E27FC236}">
                <a16:creationId xmlns:a16="http://schemas.microsoft.com/office/drawing/2014/main" id="{A234D5AB-8E23-0EE2-C690-5C8A033C4C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825" y="1447800"/>
            <a:ext cx="17621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6" name="Rectangle 2">
            <a:extLst>
              <a:ext uri="{FF2B5EF4-FFF2-40B4-BE49-F238E27FC236}">
                <a16:creationId xmlns:a16="http://schemas.microsoft.com/office/drawing/2014/main" id="{433866EC-A62D-8A39-458C-3182D85D06E2}"/>
              </a:ext>
            </a:extLst>
          </p:cNvPr>
          <p:cNvSpPr>
            <a:spLocks noGrp="1" noRot="1" noChangeArrowheads="1"/>
          </p:cNvSpPr>
          <p:nvPr>
            <p:ph type="title"/>
          </p:nvPr>
        </p:nvSpPr>
        <p:spPr>
          <a:xfrm>
            <a:off x="822325" y="287338"/>
            <a:ext cx="7543800" cy="981075"/>
          </a:xfrm>
        </p:spPr>
        <p:txBody>
          <a:bodyPr/>
          <a:lstStyle/>
          <a:p>
            <a:pPr algn="ctr" eaLnBrk="1" fontAlgn="auto" hangingPunct="1">
              <a:spcAft>
                <a:spcPts val="0"/>
              </a:spcAft>
              <a:defRPr/>
            </a:pPr>
            <a:r>
              <a:rPr lang="en-US" sz="4000" dirty="0">
                <a:solidFill>
                  <a:schemeClr val="tx1">
                    <a:lumMod val="75000"/>
                    <a:lumOff val="25000"/>
                  </a:schemeClr>
                </a:solidFill>
                <a:latin typeface="NTFPreCursivefk" panose="03000400000000000000" pitchFamily="66" charset="0"/>
              </a:rPr>
              <a:t>Expressive arts and design</a:t>
            </a:r>
          </a:p>
        </p:txBody>
      </p:sp>
      <p:pic>
        <p:nvPicPr>
          <p:cNvPr id="19460" name="Picture 7">
            <a:extLst>
              <a:ext uri="{FF2B5EF4-FFF2-40B4-BE49-F238E27FC236}">
                <a16:creationId xmlns:a16="http://schemas.microsoft.com/office/drawing/2014/main" id="{E7F03934-6F96-0307-7DC2-4BD5F3F20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1484313"/>
            <a:ext cx="1933575"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61" name="Picture 7" descr="http://textinnovation.weebly.com/uploads/2/6/9/3/26933963/9436868_orig.jpg">
            <a:extLst>
              <a:ext uri="{FF2B5EF4-FFF2-40B4-BE49-F238E27FC236}">
                <a16:creationId xmlns:a16="http://schemas.microsoft.com/office/drawing/2014/main" id="{7A9A001C-A889-0EA6-5E29-0FCC55A45B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7763" y="1484313"/>
            <a:ext cx="2514600"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9" descr="http://www.littleredelephant.com.au/sites/littleredelephant.com.au/files/imagecache/cloud_lrg/prod-img/construction-kit-f1-car-68-pcs_0.jpg">
            <a:extLst>
              <a:ext uri="{FF2B5EF4-FFF2-40B4-BE49-F238E27FC236}">
                <a16:creationId xmlns:a16="http://schemas.microsoft.com/office/drawing/2014/main" id="{F1E2CF9F-15F3-5A2A-BAD3-6016DFB3EE3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88" y="3876675"/>
            <a:ext cx="2757487" cy="183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11" descr="http://www.doctordisruption.com/wp-content/uploads/2014/12/role_play_web.png">
            <a:extLst>
              <a:ext uri="{FF2B5EF4-FFF2-40B4-BE49-F238E27FC236}">
                <a16:creationId xmlns:a16="http://schemas.microsoft.com/office/drawing/2014/main" id="{0AEA29B1-F6D7-C126-2B20-EB90253027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89288" y="3903663"/>
            <a:ext cx="2954337"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13" descr="http://visihow.com/images/a/af/Sing3.jpg">
            <a:extLst>
              <a:ext uri="{FF2B5EF4-FFF2-40B4-BE49-F238E27FC236}">
                <a16:creationId xmlns:a16="http://schemas.microsoft.com/office/drawing/2014/main" id="{7A8E4237-FE1A-1027-33AA-50C13CD0D1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54825" y="4005263"/>
            <a:ext cx="1511300" cy="214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35DBBA62-A0CA-E129-8BFE-A42AAA1606C5}"/>
              </a:ext>
            </a:extLst>
          </p:cNvPr>
          <p:cNvSpPr/>
          <p:nvPr/>
        </p:nvSpPr>
        <p:spPr>
          <a:xfrm rot="20931034">
            <a:off x="1617908" y="2929127"/>
            <a:ext cx="1281120"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Art</a:t>
            </a:r>
          </a:p>
        </p:txBody>
      </p:sp>
      <p:sp>
        <p:nvSpPr>
          <p:cNvPr id="14" name="Rectangle 13">
            <a:extLst>
              <a:ext uri="{FF2B5EF4-FFF2-40B4-BE49-F238E27FC236}">
                <a16:creationId xmlns:a16="http://schemas.microsoft.com/office/drawing/2014/main" id="{A2542082-8287-BD89-B1F8-B836C8C650BF}"/>
              </a:ext>
            </a:extLst>
          </p:cNvPr>
          <p:cNvSpPr/>
          <p:nvPr/>
        </p:nvSpPr>
        <p:spPr>
          <a:xfrm rot="20931034">
            <a:off x="227388" y="5151643"/>
            <a:ext cx="3079690"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Construction</a:t>
            </a:r>
          </a:p>
        </p:txBody>
      </p:sp>
      <p:sp>
        <p:nvSpPr>
          <p:cNvPr id="15" name="Rectangle 14">
            <a:extLst>
              <a:ext uri="{FF2B5EF4-FFF2-40B4-BE49-F238E27FC236}">
                <a16:creationId xmlns:a16="http://schemas.microsoft.com/office/drawing/2014/main" id="{7FCB30B1-7A4D-09C2-78B9-F1067EA745C2}"/>
              </a:ext>
            </a:extLst>
          </p:cNvPr>
          <p:cNvSpPr/>
          <p:nvPr/>
        </p:nvSpPr>
        <p:spPr>
          <a:xfrm rot="1039264">
            <a:off x="5902133" y="1502058"/>
            <a:ext cx="2887329"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Puppets</a:t>
            </a:r>
          </a:p>
        </p:txBody>
      </p:sp>
      <p:sp>
        <p:nvSpPr>
          <p:cNvPr id="16" name="Rectangle 15">
            <a:extLst>
              <a:ext uri="{FF2B5EF4-FFF2-40B4-BE49-F238E27FC236}">
                <a16:creationId xmlns:a16="http://schemas.microsoft.com/office/drawing/2014/main" id="{85965B0C-9F12-6DC6-865B-996C380E931B}"/>
              </a:ext>
            </a:extLst>
          </p:cNvPr>
          <p:cNvSpPr/>
          <p:nvPr/>
        </p:nvSpPr>
        <p:spPr>
          <a:xfrm rot="20931034">
            <a:off x="3491644" y="2749000"/>
            <a:ext cx="2222083" cy="923330"/>
          </a:xfrm>
          <a:prstGeom prst="rect">
            <a:avLst/>
          </a:prstGeom>
          <a:noFill/>
        </p:spPr>
        <p:txBody>
          <a:bodyPr wrap="none">
            <a:spAutoFit/>
          </a:bodyPr>
          <a:lstStyle/>
          <a:p>
            <a:pPr algn="ctr" eaLnBrk="1" fontAlgn="auto" hangingPunct="1">
              <a:spcBef>
                <a:spcPts val="0"/>
              </a:spcBef>
              <a:spcAft>
                <a:spcPts val="0"/>
              </a:spcAft>
              <a:defRPr/>
            </a:pPr>
            <a:r>
              <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Music</a:t>
            </a:r>
          </a:p>
        </p:txBody>
      </p:sp>
      <p:sp>
        <p:nvSpPr>
          <p:cNvPr id="17" name="Rectangle 16">
            <a:extLst>
              <a:ext uri="{FF2B5EF4-FFF2-40B4-BE49-F238E27FC236}">
                <a16:creationId xmlns:a16="http://schemas.microsoft.com/office/drawing/2014/main" id="{AE5D80D0-4D5A-B7A1-DB86-325CF9245AD7}"/>
              </a:ext>
            </a:extLst>
          </p:cNvPr>
          <p:cNvSpPr/>
          <p:nvPr/>
        </p:nvSpPr>
        <p:spPr>
          <a:xfrm rot="712291">
            <a:off x="3171526" y="5573782"/>
            <a:ext cx="3105338" cy="830997"/>
          </a:xfrm>
          <a:prstGeom prst="rect">
            <a:avLst/>
          </a:prstGeom>
          <a:noFill/>
        </p:spPr>
        <p:txBody>
          <a:bodyPr wrap="none">
            <a:spAutoFit/>
          </a:bodyPr>
          <a:lstStyle/>
          <a:p>
            <a:pPr algn="ctr" eaLnBrk="1" fontAlgn="auto" hangingPunct="1">
              <a:spcBef>
                <a:spcPts val="0"/>
              </a:spcBef>
              <a:spcAft>
                <a:spcPts val="0"/>
              </a:spcAft>
              <a:defRPr/>
            </a:pPr>
            <a:r>
              <a:rPr lang="en-US" sz="4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Role play</a:t>
            </a:r>
          </a:p>
        </p:txBody>
      </p:sp>
      <p:sp>
        <p:nvSpPr>
          <p:cNvPr id="18" name="Rectangle 17">
            <a:extLst>
              <a:ext uri="{FF2B5EF4-FFF2-40B4-BE49-F238E27FC236}">
                <a16:creationId xmlns:a16="http://schemas.microsoft.com/office/drawing/2014/main" id="{483270D2-CC58-9D87-A975-2363B5BD7FC4}"/>
              </a:ext>
            </a:extLst>
          </p:cNvPr>
          <p:cNvSpPr/>
          <p:nvPr/>
        </p:nvSpPr>
        <p:spPr>
          <a:xfrm rot="20931034">
            <a:off x="6127025" y="5093768"/>
            <a:ext cx="3047630" cy="707886"/>
          </a:xfrm>
          <a:prstGeom prst="rect">
            <a:avLst/>
          </a:prstGeom>
          <a:noFill/>
        </p:spPr>
        <p:txBody>
          <a:bodyPr wrap="none">
            <a:spAutoFit/>
          </a:bodyPr>
          <a:lstStyle/>
          <a:p>
            <a:pPr algn="ctr" eaLnBrk="1" fontAlgn="auto" hangingPunct="1">
              <a:spcBef>
                <a:spcPts val="0"/>
              </a:spcBef>
              <a:spcAft>
                <a:spcPts val="0"/>
              </a:spcAft>
              <a:defRPr/>
            </a:pPr>
            <a:r>
              <a:rPr lang="en-US" sz="40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rPr>
              <a:t>Performing</a:t>
            </a:r>
            <a:endParaRPr lang="en-US"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HfW precursive" panose="00000500000000000000"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6">
            <a:extLst>
              <a:ext uri="{FF2B5EF4-FFF2-40B4-BE49-F238E27FC236}">
                <a16:creationId xmlns:a16="http://schemas.microsoft.com/office/drawing/2014/main" id="{92A4A274-9918-E90C-B973-5C6BDCF88F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82" t="1662" r="2298" b="49413"/>
          <a:stretch>
            <a:fillRect/>
          </a:stretch>
        </p:blipFill>
        <p:spPr bwMode="auto">
          <a:xfrm>
            <a:off x="457200" y="4919663"/>
            <a:ext cx="3892550" cy="144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12">
            <a:extLst>
              <a:ext uri="{FF2B5EF4-FFF2-40B4-BE49-F238E27FC236}">
                <a16:creationId xmlns:a16="http://schemas.microsoft.com/office/drawing/2014/main" id="{55946032-72CD-C8B0-A5B3-D3C77AD7D0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675" y="2301875"/>
            <a:ext cx="317182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10" descr="little-girl-doing-up-laces-885017299">
            <a:extLst>
              <a:ext uri="{FF2B5EF4-FFF2-40B4-BE49-F238E27FC236}">
                <a16:creationId xmlns:a16="http://schemas.microsoft.com/office/drawing/2014/main" id="{F25B9EBE-B8D8-57E3-61F2-E9C6235762E4}"/>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a:xfrm>
            <a:off x="4710113" y="4508500"/>
            <a:ext cx="1779587" cy="1655763"/>
          </a:xfrm>
          <a:noFill/>
        </p:spPr>
      </p:pic>
      <p:sp>
        <p:nvSpPr>
          <p:cNvPr id="2" name="Title 1">
            <a:extLst>
              <a:ext uri="{FF2B5EF4-FFF2-40B4-BE49-F238E27FC236}">
                <a16:creationId xmlns:a16="http://schemas.microsoft.com/office/drawing/2014/main" id="{662A5606-9111-8A9B-63BF-2B5026553DA4}"/>
              </a:ext>
            </a:extLst>
          </p:cNvPr>
          <p:cNvSpPr>
            <a:spLocks noGrp="1"/>
          </p:cNvSpPr>
          <p:nvPr>
            <p:ph type="title"/>
          </p:nvPr>
        </p:nvSpPr>
        <p:spPr>
          <a:xfrm>
            <a:off x="822325" y="287339"/>
            <a:ext cx="7543800" cy="1078398"/>
          </a:xfrm>
        </p:spPr>
        <p:txBody>
          <a:bodyPr/>
          <a:lstStyle/>
          <a:p>
            <a:pPr algn="ctr" eaLnBrk="1" fontAlgn="auto" hangingPunct="1">
              <a:spcAft>
                <a:spcPts val="0"/>
              </a:spcAft>
              <a:defRPr/>
            </a:pPr>
            <a:r>
              <a:rPr lang="en-US" sz="4000" dirty="0">
                <a:solidFill>
                  <a:schemeClr val="tx1">
                    <a:lumMod val="75000"/>
                    <a:lumOff val="25000"/>
                  </a:schemeClr>
                </a:solidFill>
                <a:latin typeface="NTFPreCursivefk" panose="03000400000000000000" pitchFamily="66" charset="0"/>
              </a:rPr>
              <a:t>Personal, social and emotional development </a:t>
            </a:r>
            <a:endParaRPr lang="en-GB" sz="4000" dirty="0">
              <a:solidFill>
                <a:schemeClr val="tx1">
                  <a:lumMod val="75000"/>
                  <a:lumOff val="25000"/>
                </a:schemeClr>
              </a:solidFill>
              <a:latin typeface="NTFPreCursivefk" panose="03000400000000000000" pitchFamily="66" charset="0"/>
            </a:endParaRPr>
          </a:p>
        </p:txBody>
      </p:sp>
      <p:pic>
        <p:nvPicPr>
          <p:cNvPr id="21510" name="Picture 4" descr="https://encrypted-tbn3.gstatic.com/images?q=tbn:ANd9GcRUgPHGyzmZctC_63F0rmFdjC06rAwy_vRtZa2JgARkT5pmeMrQ">
            <a:extLst>
              <a:ext uri="{FF2B5EF4-FFF2-40B4-BE49-F238E27FC236}">
                <a16:creationId xmlns:a16="http://schemas.microsoft.com/office/drawing/2014/main" id="{A0763285-1AAE-23DC-AF9A-576FCD415A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05588" y="1846263"/>
            <a:ext cx="18669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D94BF324-E4B0-349C-21EF-923A3EFC9AA6}"/>
              </a:ext>
            </a:extLst>
          </p:cNvPr>
          <p:cNvSpPr/>
          <p:nvPr/>
        </p:nvSpPr>
        <p:spPr>
          <a:xfrm>
            <a:off x="278548" y="1838102"/>
            <a:ext cx="3764813"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Focus and attention</a:t>
            </a:r>
          </a:p>
        </p:txBody>
      </p:sp>
      <p:sp>
        <p:nvSpPr>
          <p:cNvPr id="10" name="Rectangle 9">
            <a:extLst>
              <a:ext uri="{FF2B5EF4-FFF2-40B4-BE49-F238E27FC236}">
                <a16:creationId xmlns:a16="http://schemas.microsoft.com/office/drawing/2014/main" id="{CDD17F61-5ED9-F315-965A-C57447A07CBC}"/>
              </a:ext>
            </a:extLst>
          </p:cNvPr>
          <p:cNvSpPr/>
          <p:nvPr/>
        </p:nvSpPr>
        <p:spPr>
          <a:xfrm rot="737019">
            <a:off x="6203008" y="5295061"/>
            <a:ext cx="2706190"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Independence</a:t>
            </a:r>
          </a:p>
        </p:txBody>
      </p:sp>
      <p:sp>
        <p:nvSpPr>
          <p:cNvPr id="11" name="Rectangle 10">
            <a:extLst>
              <a:ext uri="{FF2B5EF4-FFF2-40B4-BE49-F238E27FC236}">
                <a16:creationId xmlns:a16="http://schemas.microsoft.com/office/drawing/2014/main" id="{7FD300B3-3E43-A88E-629D-0B9601F13B7F}"/>
              </a:ext>
            </a:extLst>
          </p:cNvPr>
          <p:cNvSpPr/>
          <p:nvPr/>
        </p:nvSpPr>
        <p:spPr>
          <a:xfrm rot="20931034">
            <a:off x="6902763" y="4171201"/>
            <a:ext cx="1921039"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Friendships</a:t>
            </a:r>
          </a:p>
        </p:txBody>
      </p:sp>
      <p:sp>
        <p:nvSpPr>
          <p:cNvPr id="12" name="Rectangle 11">
            <a:extLst>
              <a:ext uri="{FF2B5EF4-FFF2-40B4-BE49-F238E27FC236}">
                <a16:creationId xmlns:a16="http://schemas.microsoft.com/office/drawing/2014/main" id="{A2CDDA9D-A0FE-B565-BBA9-F45AB78C12F4}"/>
              </a:ext>
            </a:extLst>
          </p:cNvPr>
          <p:cNvSpPr/>
          <p:nvPr/>
        </p:nvSpPr>
        <p:spPr>
          <a:xfrm rot="21262378">
            <a:off x="260483" y="4519708"/>
            <a:ext cx="3860352"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Understand feelings</a:t>
            </a:r>
          </a:p>
        </p:txBody>
      </p:sp>
      <p:sp>
        <p:nvSpPr>
          <p:cNvPr id="5" name="Rectangle 4">
            <a:extLst>
              <a:ext uri="{FF2B5EF4-FFF2-40B4-BE49-F238E27FC236}">
                <a16:creationId xmlns:a16="http://schemas.microsoft.com/office/drawing/2014/main" id="{92BC07DC-F7F3-3243-26D2-AE9EBFFAB352}"/>
              </a:ext>
            </a:extLst>
          </p:cNvPr>
          <p:cNvSpPr/>
          <p:nvPr/>
        </p:nvSpPr>
        <p:spPr>
          <a:xfrm rot="20931034">
            <a:off x="5593435" y="1896884"/>
            <a:ext cx="2225289"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Relationships</a:t>
            </a:r>
          </a:p>
        </p:txBody>
      </p:sp>
      <p:pic>
        <p:nvPicPr>
          <p:cNvPr id="21516" name="Picture 13">
            <a:extLst>
              <a:ext uri="{FF2B5EF4-FFF2-40B4-BE49-F238E27FC236}">
                <a16:creationId xmlns:a16="http://schemas.microsoft.com/office/drawing/2014/main" id="{3CB7DAA7-9B98-0235-0BDC-E29CFE5A8E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33813" y="2833688"/>
            <a:ext cx="2655887"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ACEAB302-D91B-82B8-81E9-1854B7F003B1}"/>
              </a:ext>
            </a:extLst>
          </p:cNvPr>
          <p:cNvSpPr/>
          <p:nvPr/>
        </p:nvSpPr>
        <p:spPr>
          <a:xfrm rot="20931034">
            <a:off x="3577140" y="3804429"/>
            <a:ext cx="3305713"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Health and hygiene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011A3-5ED1-7564-BD77-E162EF6981CA}"/>
              </a:ext>
            </a:extLst>
          </p:cNvPr>
          <p:cNvSpPr>
            <a:spLocks noGrp="1"/>
          </p:cNvSpPr>
          <p:nvPr>
            <p:ph type="title" idx="4294967295"/>
          </p:nvPr>
        </p:nvSpPr>
        <p:spPr>
          <a:xfrm>
            <a:off x="755576" y="66037"/>
            <a:ext cx="7543800" cy="909637"/>
          </a:xfrm>
        </p:spPr>
        <p:txBody>
          <a:bodyPr/>
          <a:lstStyle/>
          <a:p>
            <a:pPr algn="ctr"/>
            <a:r>
              <a:rPr lang="en-GB" dirty="0">
                <a:latin typeface="NTFPreCursivefk" panose="03000400000000000000" pitchFamily="66" charset="0"/>
              </a:rPr>
              <a:t>Zones of Regulation </a:t>
            </a:r>
          </a:p>
        </p:txBody>
      </p:sp>
      <p:pic>
        <p:nvPicPr>
          <p:cNvPr id="4" name="Picture 6">
            <a:extLst>
              <a:ext uri="{FF2B5EF4-FFF2-40B4-BE49-F238E27FC236}">
                <a16:creationId xmlns:a16="http://schemas.microsoft.com/office/drawing/2014/main" id="{5592F1DD-9CB5-8CCD-F4F8-17ECF4EA6DAC}"/>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l="1682" t="1662" r="2298" b="49413"/>
          <a:stretch>
            <a:fillRect/>
          </a:stretch>
        </p:blipFill>
        <p:spPr bwMode="auto">
          <a:xfrm>
            <a:off x="1907704" y="2145315"/>
            <a:ext cx="4730035" cy="2495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5">
            <a:extLst>
              <a:ext uri="{FF2B5EF4-FFF2-40B4-BE49-F238E27FC236}">
                <a16:creationId xmlns:a16="http://schemas.microsoft.com/office/drawing/2014/main" id="{9ECCD3D7-8E4E-62C3-089A-2E949473652C}"/>
              </a:ext>
            </a:extLst>
          </p:cNvPr>
          <p:cNvSpPr txBox="1">
            <a:spLocks/>
          </p:cNvSpPr>
          <p:nvPr/>
        </p:nvSpPr>
        <p:spPr bwMode="auto">
          <a:xfrm>
            <a:off x="539552" y="4770705"/>
            <a:ext cx="2448272" cy="1197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normAutofit fontScale="85000" lnSpcReduction="20000"/>
          </a:bodyPr>
          <a:lst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defTabSz="914400">
              <a:lnSpc>
                <a:spcPct val="120000"/>
              </a:lnSpc>
            </a:pPr>
            <a:r>
              <a:rPr lang="en-GB" sz="1600" dirty="0">
                <a:latin typeface="NTFPreCursivefk" panose="03000400000000000000" pitchFamily="66" charset="0"/>
              </a:rPr>
              <a:t>The Blue Zone is used to describe low states of alertness, such as when a child feels sad, tired, ill, or bored. This is when your body is moving slowly or sluggishly. </a:t>
            </a:r>
          </a:p>
        </p:txBody>
      </p:sp>
      <p:sp>
        <p:nvSpPr>
          <p:cNvPr id="6" name="Content Placeholder 5">
            <a:extLst>
              <a:ext uri="{FF2B5EF4-FFF2-40B4-BE49-F238E27FC236}">
                <a16:creationId xmlns:a16="http://schemas.microsoft.com/office/drawing/2014/main" id="{90786A36-63D6-F98B-0F48-4E6CD8513EA9}"/>
              </a:ext>
            </a:extLst>
          </p:cNvPr>
          <p:cNvSpPr txBox="1">
            <a:spLocks/>
          </p:cNvSpPr>
          <p:nvPr/>
        </p:nvSpPr>
        <p:spPr bwMode="auto">
          <a:xfrm>
            <a:off x="230622" y="975674"/>
            <a:ext cx="3528392" cy="1197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normAutofit fontScale="85000" lnSpcReduction="20000"/>
          </a:bodyPr>
          <a:lst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defTabSz="914400">
              <a:lnSpc>
                <a:spcPct val="120000"/>
              </a:lnSpc>
            </a:pPr>
            <a:r>
              <a:rPr lang="en-GB" sz="1400" dirty="0">
                <a:latin typeface="NTFPreCursivefk" panose="03000400000000000000" pitchFamily="66" charset="0"/>
              </a:rPr>
              <a:t>The Green Zone is used to describe a regulated state of alertness.  A person may be described as calm, happy, focused, or content when in the green Zone. This is the zone children generally need to be in for school work and being social. Being in the Green Zone shows control. The Green Zone you are “ good to go”.</a:t>
            </a:r>
            <a:endParaRPr lang="en-GB" dirty="0">
              <a:latin typeface="NTFPreCursivefk" panose="03000400000000000000" pitchFamily="66" charset="0"/>
            </a:endParaRPr>
          </a:p>
        </p:txBody>
      </p:sp>
      <p:sp>
        <p:nvSpPr>
          <p:cNvPr id="7" name="Content Placeholder 5">
            <a:extLst>
              <a:ext uri="{FF2B5EF4-FFF2-40B4-BE49-F238E27FC236}">
                <a16:creationId xmlns:a16="http://schemas.microsoft.com/office/drawing/2014/main" id="{4758EB93-D71E-678C-2E4A-77C28E40EDEA}"/>
              </a:ext>
            </a:extLst>
          </p:cNvPr>
          <p:cNvSpPr txBox="1">
            <a:spLocks/>
          </p:cNvSpPr>
          <p:nvPr/>
        </p:nvSpPr>
        <p:spPr bwMode="auto">
          <a:xfrm>
            <a:off x="5580112" y="698055"/>
            <a:ext cx="3422803" cy="1506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noAutofit/>
          </a:bodyPr>
          <a:lst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defTabSz="914400">
              <a:lnSpc>
                <a:spcPct val="100000"/>
              </a:lnSpc>
            </a:pPr>
            <a:r>
              <a:rPr lang="en-GB" sz="1200" dirty="0">
                <a:latin typeface="NTFPreCursivefk" panose="03000400000000000000" pitchFamily="66" charset="0"/>
              </a:rPr>
              <a:t>The Yellow Zone is used to describe a heightened state of alertness; however a person has some control when in the Yellow Zone. A person may experience stress, frustration, anxiety, excitement, silliness, nervousness, confusion and many more slightly elevated emotions and states when in the Yellow Zone (wiggly or sensory seeking). The Yellow Zone is starting to lose control. When in the Yellow Zone, proceed with caution.</a:t>
            </a:r>
          </a:p>
        </p:txBody>
      </p:sp>
      <p:sp>
        <p:nvSpPr>
          <p:cNvPr id="8" name="Content Placeholder 5">
            <a:extLst>
              <a:ext uri="{FF2B5EF4-FFF2-40B4-BE49-F238E27FC236}">
                <a16:creationId xmlns:a16="http://schemas.microsoft.com/office/drawing/2014/main" id="{9CD27ED7-FF00-C3C9-CED0-5FB8292C7ECC}"/>
              </a:ext>
            </a:extLst>
          </p:cNvPr>
          <p:cNvSpPr txBox="1">
            <a:spLocks/>
          </p:cNvSpPr>
          <p:nvPr/>
        </p:nvSpPr>
        <p:spPr bwMode="auto">
          <a:xfrm>
            <a:off x="4587748" y="4744677"/>
            <a:ext cx="4248845" cy="113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normAutofit lnSpcReduction="10000"/>
          </a:bodyPr>
          <a:lst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defTabSz="914400">
              <a:lnSpc>
                <a:spcPct val="100000"/>
              </a:lnSpc>
            </a:pPr>
            <a:r>
              <a:rPr lang="en-GB" sz="1400" dirty="0">
                <a:latin typeface="NTFPreCursivefk" panose="03000400000000000000" pitchFamily="66" charset="0"/>
              </a:rPr>
              <a:t>The Red Zone is used to describe extremely  heightened state of alertness or very intense feelings.  A person may be experiencing anger, panic, terror, devastation, or elation when in the Red Zone. Being in the Red Zone can be explained by being overwhelmed by your feelings and having a loss of control.</a:t>
            </a:r>
          </a:p>
          <a:p>
            <a:pPr defTabSz="914400">
              <a:lnSpc>
                <a:spcPct val="150000"/>
              </a:lnSpc>
            </a:pPr>
            <a:endParaRPr lang="en-GB" dirty="0"/>
          </a:p>
        </p:txBody>
      </p:sp>
      <p:cxnSp>
        <p:nvCxnSpPr>
          <p:cNvPr id="10" name="Straight Arrow Connector 9">
            <a:extLst>
              <a:ext uri="{FF2B5EF4-FFF2-40B4-BE49-F238E27FC236}">
                <a16:creationId xmlns:a16="http://schemas.microsoft.com/office/drawing/2014/main" id="{061F8292-258C-CCFE-F392-97DA504B3F31}"/>
              </a:ext>
            </a:extLst>
          </p:cNvPr>
          <p:cNvCxnSpPr/>
          <p:nvPr/>
        </p:nvCxnSpPr>
        <p:spPr>
          <a:xfrm flipH="1">
            <a:off x="4932040" y="1844824"/>
            <a:ext cx="648072" cy="10801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04140C0-0005-A051-39B3-3481ED8C41BF}"/>
              </a:ext>
            </a:extLst>
          </p:cNvPr>
          <p:cNvCxnSpPr/>
          <p:nvPr/>
        </p:nvCxnSpPr>
        <p:spPr>
          <a:xfrm>
            <a:off x="755576" y="2060848"/>
            <a:ext cx="2664296" cy="936104"/>
          </a:xfrm>
          <a:prstGeom prst="straightConnector1">
            <a:avLst/>
          </a:prstGeom>
          <a:ln>
            <a:solidFill>
              <a:srgbClr val="00B050"/>
            </a:solidFill>
            <a:tailEnd type="triangle"/>
          </a:ln>
        </p:spPr>
        <p:style>
          <a:lnRef idx="1">
            <a:schemeClr val="accent6"/>
          </a:lnRef>
          <a:fillRef idx="0">
            <a:schemeClr val="accent6"/>
          </a:fillRef>
          <a:effectRef idx="0">
            <a:schemeClr val="accent6"/>
          </a:effectRef>
          <a:fontRef idx="minor">
            <a:schemeClr val="tx1"/>
          </a:fontRef>
        </p:style>
      </p:cxnSp>
      <p:cxnSp>
        <p:nvCxnSpPr>
          <p:cNvPr id="14" name="Straight Arrow Connector 13">
            <a:extLst>
              <a:ext uri="{FF2B5EF4-FFF2-40B4-BE49-F238E27FC236}">
                <a16:creationId xmlns:a16="http://schemas.microsoft.com/office/drawing/2014/main" id="{4C03CA54-E011-22A5-C848-5B2B20D9D017}"/>
              </a:ext>
            </a:extLst>
          </p:cNvPr>
          <p:cNvCxnSpPr/>
          <p:nvPr/>
        </p:nvCxnSpPr>
        <p:spPr>
          <a:xfrm flipV="1">
            <a:off x="827584" y="4077072"/>
            <a:ext cx="1260140" cy="564178"/>
          </a:xfrm>
          <a:prstGeom prst="straightConnector1">
            <a:avLst/>
          </a:prstGeom>
          <a:ln>
            <a:solidFill>
              <a:schemeClr val="bg2">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84F24EA6-BA87-EED9-E63A-802D78033511}"/>
              </a:ext>
            </a:extLst>
          </p:cNvPr>
          <p:cNvCxnSpPr/>
          <p:nvPr/>
        </p:nvCxnSpPr>
        <p:spPr>
          <a:xfrm flipH="1" flipV="1">
            <a:off x="6637739" y="3861048"/>
            <a:ext cx="1462653" cy="78020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2937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a:extLst>
              <a:ext uri="{FF2B5EF4-FFF2-40B4-BE49-F238E27FC236}">
                <a16:creationId xmlns:a16="http://schemas.microsoft.com/office/drawing/2014/main" id="{8995D5B4-8B37-0D1B-4AC1-EAC399CB60BA}"/>
              </a:ext>
            </a:extLst>
          </p:cNvPr>
          <p:cNvPicPr>
            <a:picLocks noChangeAspect="1"/>
          </p:cNvPicPr>
          <p:nvPr/>
        </p:nvPicPr>
        <p:blipFill>
          <a:blip r:embed="rId3">
            <a:extLst>
              <a:ext uri="{28A0092B-C50C-407E-A947-70E740481C1C}">
                <a14:useLocalDpi xmlns:a14="http://schemas.microsoft.com/office/drawing/2010/main" val="0"/>
              </a:ext>
            </a:extLst>
          </a:blip>
          <a:srcRect t="1514"/>
          <a:stretch>
            <a:fillRect/>
          </a:stretch>
        </p:blipFill>
        <p:spPr bwMode="auto">
          <a:xfrm>
            <a:off x="158750" y="2359025"/>
            <a:ext cx="1579563"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CDBEB5A3-5133-5B47-C58E-AAA68E829F55}"/>
              </a:ext>
            </a:extLst>
          </p:cNvPr>
          <p:cNvPicPr>
            <a:picLocks noChangeAspect="1"/>
          </p:cNvPicPr>
          <p:nvPr/>
        </p:nvPicPr>
        <p:blipFill>
          <a:blip r:embed="rId4"/>
          <a:stretch>
            <a:fillRect/>
          </a:stretch>
        </p:blipFill>
        <p:spPr>
          <a:xfrm rot="6102520">
            <a:off x="1967299" y="2373413"/>
            <a:ext cx="2142992" cy="2052522"/>
          </a:xfrm>
          <a:prstGeom prst="ellipse">
            <a:avLst/>
          </a:prstGeom>
        </p:spPr>
      </p:pic>
      <p:pic>
        <p:nvPicPr>
          <p:cNvPr id="66564" name="Picture 5">
            <a:extLst>
              <a:ext uri="{FF2B5EF4-FFF2-40B4-BE49-F238E27FC236}">
                <a16:creationId xmlns:a16="http://schemas.microsoft.com/office/drawing/2014/main" id="{84291335-1797-51D8-7F3C-F04609E184FC}"/>
              </a:ext>
            </a:extLst>
          </p:cNvPr>
          <p:cNvPicPr>
            <a:picLocks noChangeAspect="1"/>
          </p:cNvPicPr>
          <p:nvPr/>
        </p:nvPicPr>
        <p:blipFill>
          <a:blip r:embed="rId5">
            <a:extLst>
              <a:ext uri="{28A0092B-C50C-407E-A947-70E740481C1C}">
                <a14:useLocalDpi xmlns:a14="http://schemas.microsoft.com/office/drawing/2010/main" val="0"/>
              </a:ext>
            </a:extLst>
          </a:blip>
          <a:srcRect l="2473" b="40"/>
          <a:stretch>
            <a:fillRect/>
          </a:stretch>
        </p:blipFill>
        <p:spPr bwMode="auto">
          <a:xfrm rot="7928534">
            <a:off x="4502533" y="2580083"/>
            <a:ext cx="1676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Content Placeholder 4">
            <a:extLst>
              <a:ext uri="{FF2B5EF4-FFF2-40B4-BE49-F238E27FC236}">
                <a16:creationId xmlns:a16="http://schemas.microsoft.com/office/drawing/2014/main" id="{288AC8E1-8114-AD7F-32C6-7FC9D495CBBB}"/>
              </a:ext>
            </a:extLst>
          </p:cNvPr>
          <p:cNvPicPr>
            <a:picLocks noChangeAspect="1"/>
          </p:cNvPicPr>
          <p:nvPr/>
        </p:nvPicPr>
        <p:blipFill>
          <a:blip r:embed="rId6">
            <a:extLst>
              <a:ext uri="{28A0092B-C50C-407E-A947-70E740481C1C}">
                <a14:useLocalDpi xmlns:a14="http://schemas.microsoft.com/office/drawing/2010/main" val="0"/>
              </a:ext>
            </a:extLst>
          </a:blip>
          <a:srcRect b="2731"/>
          <a:stretch>
            <a:fillRect/>
          </a:stretch>
        </p:blipFill>
        <p:spPr bwMode="auto">
          <a:xfrm>
            <a:off x="6605588" y="2359025"/>
            <a:ext cx="1849437"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urved Down Arrow 1">
            <a:extLst>
              <a:ext uri="{FF2B5EF4-FFF2-40B4-BE49-F238E27FC236}">
                <a16:creationId xmlns:a16="http://schemas.microsoft.com/office/drawing/2014/main" id="{7534B9E6-EEE5-3DE1-223C-EF4E8A3D1445}"/>
              </a:ext>
            </a:extLst>
          </p:cNvPr>
          <p:cNvSpPr/>
          <p:nvPr/>
        </p:nvSpPr>
        <p:spPr>
          <a:xfrm>
            <a:off x="3200400" y="1754188"/>
            <a:ext cx="2478088" cy="51117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Curved Down Arrow 7">
            <a:extLst>
              <a:ext uri="{FF2B5EF4-FFF2-40B4-BE49-F238E27FC236}">
                <a16:creationId xmlns:a16="http://schemas.microsoft.com/office/drawing/2014/main" id="{DE1F8708-F9B1-4963-9011-10F813CB4DED}"/>
              </a:ext>
            </a:extLst>
          </p:cNvPr>
          <p:cNvSpPr/>
          <p:nvPr/>
        </p:nvSpPr>
        <p:spPr>
          <a:xfrm>
            <a:off x="2849563" y="1803400"/>
            <a:ext cx="4391025" cy="511175"/>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Curved Down Arrow 8">
            <a:extLst>
              <a:ext uri="{FF2B5EF4-FFF2-40B4-BE49-F238E27FC236}">
                <a16:creationId xmlns:a16="http://schemas.microsoft.com/office/drawing/2014/main" id="{59A9CEEE-FB16-4C91-7F7B-61DEEC4A4816}"/>
              </a:ext>
            </a:extLst>
          </p:cNvPr>
          <p:cNvSpPr/>
          <p:nvPr/>
        </p:nvSpPr>
        <p:spPr>
          <a:xfrm rot="10800000">
            <a:off x="3121025" y="4603750"/>
            <a:ext cx="4391025" cy="51276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0" name="Curved Down Arrow 9">
            <a:extLst>
              <a:ext uri="{FF2B5EF4-FFF2-40B4-BE49-F238E27FC236}">
                <a16:creationId xmlns:a16="http://schemas.microsoft.com/office/drawing/2014/main" id="{55427F02-ED92-FAEE-0E0E-61D25A620911}"/>
              </a:ext>
            </a:extLst>
          </p:cNvPr>
          <p:cNvSpPr/>
          <p:nvPr/>
        </p:nvSpPr>
        <p:spPr>
          <a:xfrm>
            <a:off x="500063" y="1733550"/>
            <a:ext cx="2478087" cy="51276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Curved Down Arrow 10">
            <a:extLst>
              <a:ext uri="{FF2B5EF4-FFF2-40B4-BE49-F238E27FC236}">
                <a16:creationId xmlns:a16="http://schemas.microsoft.com/office/drawing/2014/main" id="{83DF27EF-781A-6319-A6B4-19F96C96FFBE}"/>
              </a:ext>
            </a:extLst>
          </p:cNvPr>
          <p:cNvSpPr/>
          <p:nvPr/>
        </p:nvSpPr>
        <p:spPr>
          <a:xfrm rot="10800000">
            <a:off x="604838" y="4657725"/>
            <a:ext cx="2478087" cy="51276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2" name="Curved Down Arrow 11">
            <a:extLst>
              <a:ext uri="{FF2B5EF4-FFF2-40B4-BE49-F238E27FC236}">
                <a16:creationId xmlns:a16="http://schemas.microsoft.com/office/drawing/2014/main" id="{E8CAD9DF-78FC-F2F8-FA3D-03C674078B1A}"/>
              </a:ext>
            </a:extLst>
          </p:cNvPr>
          <p:cNvSpPr/>
          <p:nvPr/>
        </p:nvSpPr>
        <p:spPr>
          <a:xfrm rot="10800000">
            <a:off x="5154613" y="4546600"/>
            <a:ext cx="2478087" cy="512763"/>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3" name="Curved Down Arrow 12">
            <a:extLst>
              <a:ext uri="{FF2B5EF4-FFF2-40B4-BE49-F238E27FC236}">
                <a16:creationId xmlns:a16="http://schemas.microsoft.com/office/drawing/2014/main" id="{A3EF8808-A9D1-F3DA-791E-6BB752202F50}"/>
              </a:ext>
            </a:extLst>
          </p:cNvPr>
          <p:cNvSpPr/>
          <p:nvPr/>
        </p:nvSpPr>
        <p:spPr>
          <a:xfrm rot="10800000">
            <a:off x="2898775" y="4573588"/>
            <a:ext cx="2478088" cy="51276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4" name="Curved Down Arrow 13">
            <a:extLst>
              <a:ext uri="{FF2B5EF4-FFF2-40B4-BE49-F238E27FC236}">
                <a16:creationId xmlns:a16="http://schemas.microsoft.com/office/drawing/2014/main" id="{521D599C-A266-8B16-8879-51348C149180}"/>
              </a:ext>
            </a:extLst>
          </p:cNvPr>
          <p:cNvSpPr/>
          <p:nvPr/>
        </p:nvSpPr>
        <p:spPr>
          <a:xfrm>
            <a:off x="5232400" y="1817688"/>
            <a:ext cx="2478088" cy="51435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4" name="Rectangle 3">
            <a:extLst>
              <a:ext uri="{FF2B5EF4-FFF2-40B4-BE49-F238E27FC236}">
                <a16:creationId xmlns:a16="http://schemas.microsoft.com/office/drawing/2014/main" id="{78F3B622-BB6E-504C-CBA4-9AC5ECB6AF31}"/>
              </a:ext>
            </a:extLst>
          </p:cNvPr>
          <p:cNvSpPr/>
          <p:nvPr/>
        </p:nvSpPr>
        <p:spPr>
          <a:xfrm>
            <a:off x="158750" y="224876"/>
            <a:ext cx="8864799" cy="1508105"/>
          </a:xfrm>
          <a:prstGeom prst="rect">
            <a:avLst/>
          </a:prstGeom>
        </p:spPr>
        <p:txBody>
          <a:bodyPr wrap="none">
            <a:spAutoFit/>
          </a:bodyPr>
          <a:lstStyle/>
          <a:p>
            <a:pPr eaLnBrk="1" fontAlgn="auto" hangingPunct="1">
              <a:lnSpc>
                <a:spcPct val="150000"/>
              </a:lnSpc>
              <a:spcBef>
                <a:spcPts val="0"/>
              </a:spcBef>
              <a:spcAft>
                <a:spcPts val="0"/>
              </a:spcAft>
              <a:defRPr/>
            </a:pPr>
            <a:r>
              <a:rPr lang="en-GB" sz="3200" dirty="0">
                <a:solidFill>
                  <a:schemeClr val="tx1">
                    <a:lumMod val="75000"/>
                    <a:lumOff val="25000"/>
                  </a:schemeClr>
                </a:solidFill>
                <a:latin typeface="NTFPreCursivefk" panose="03000400000000000000" pitchFamily="66" charset="0"/>
              </a:rPr>
              <a:t>It is normal to move freely between the zones. </a:t>
            </a:r>
          </a:p>
          <a:p>
            <a:pPr eaLnBrk="1" fontAlgn="auto" hangingPunct="1">
              <a:lnSpc>
                <a:spcPct val="150000"/>
              </a:lnSpc>
              <a:spcBef>
                <a:spcPts val="0"/>
              </a:spcBef>
              <a:spcAft>
                <a:spcPts val="0"/>
              </a:spcAft>
              <a:defRPr/>
            </a:pPr>
            <a:r>
              <a:rPr lang="en-GB" sz="3200" dirty="0">
                <a:solidFill>
                  <a:schemeClr val="tx1">
                    <a:lumMod val="75000"/>
                    <a:lumOff val="25000"/>
                  </a:schemeClr>
                </a:solidFill>
                <a:latin typeface="NTFPreCursivefk" panose="03000400000000000000" pitchFamily="66" charset="0"/>
              </a:rPr>
              <a:t>It is important to remember that there are no ‘negative’ zones.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9"/>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xit" presetSubtype="0" fill="hold" nodeType="clickEffect">
                                  <p:stCondLst>
                                    <p:cond delay="0"/>
                                  </p:stCondLst>
                                  <p:childTnLst>
                                    <p:animEffect transition="out" filter="fade">
                                      <p:cBhvr>
                                        <p:cTn id="18" dur="500"/>
                                        <p:tgtEl>
                                          <p:spTgt spid="2"/>
                                        </p:tgtEl>
                                      </p:cBhvr>
                                    </p:animEffect>
                                    <p:set>
                                      <p:cBhvr>
                                        <p:cTn id="19" dur="1" fill="hold">
                                          <p:stCondLst>
                                            <p:cond delay="499"/>
                                          </p:stCondLst>
                                        </p:cTn>
                                        <p:tgtEl>
                                          <p:spTgt spid="2"/>
                                        </p:tgtEl>
                                        <p:attrNameLst>
                                          <p:attrName>style.visibility</p:attrName>
                                        </p:attrNameLst>
                                      </p:cBhvr>
                                      <p:to>
                                        <p:strVal val="hidden"/>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xit" presetSubtype="0" fill="hold" nodeType="clickEffect">
                                  <p:stCondLst>
                                    <p:cond delay="0"/>
                                  </p:stCondLst>
                                  <p:childTnLst>
                                    <p:animEffect transition="out" filter="fade">
                                      <p:cBhvr>
                                        <p:cTn id="27" dur="500"/>
                                        <p:tgtEl>
                                          <p:spTgt spid="14"/>
                                        </p:tgtEl>
                                      </p:cBhvr>
                                    </p:animEffect>
                                    <p:set>
                                      <p:cBhvr>
                                        <p:cTn id="28" dur="1" fill="hold">
                                          <p:stCondLst>
                                            <p:cond delay="499"/>
                                          </p:stCondLst>
                                        </p:cTn>
                                        <p:tgtEl>
                                          <p:spTgt spid="14"/>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xit" presetSubtype="0" fill="hold" nodeType="clickEffect">
                                  <p:stCondLst>
                                    <p:cond delay="0"/>
                                  </p:stCondLst>
                                  <p:childTnLst>
                                    <p:set>
                                      <p:cBhvr>
                                        <p:cTn id="36" dur="1" fill="hold">
                                          <p:stCondLst>
                                            <p:cond delay="0"/>
                                          </p:stCondLst>
                                        </p:cTn>
                                        <p:tgtEl>
                                          <p:spTgt spid="8"/>
                                        </p:tgtEl>
                                        <p:attrNameLst>
                                          <p:attrName>style.visibility</p:attrName>
                                        </p:attrNameLst>
                                      </p:cBhvr>
                                      <p:to>
                                        <p:strVal val="hidden"/>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xit" presetSubtype="0" fill="hold" nodeType="clickEffect">
                                  <p:stCondLst>
                                    <p:cond delay="0"/>
                                  </p:stCondLst>
                                  <p:childTnLst>
                                    <p:set>
                                      <p:cBhvr>
                                        <p:cTn id="44" dur="1" fill="hold">
                                          <p:stCondLst>
                                            <p:cond delay="0"/>
                                          </p:stCondLst>
                                        </p:cTn>
                                        <p:tgtEl>
                                          <p:spTgt spid="12"/>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xit" presetSubtype="0" fill="hold" nodeType="clickEffect">
                                  <p:stCondLst>
                                    <p:cond delay="0"/>
                                  </p:stCondLst>
                                  <p:childTnLst>
                                    <p:set>
                                      <p:cBhvr>
                                        <p:cTn id="52" dur="1" fill="hold">
                                          <p:stCondLst>
                                            <p:cond delay="0"/>
                                          </p:stCondLst>
                                        </p:cTn>
                                        <p:tgtEl>
                                          <p:spTgt spid="13"/>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11"/>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xit" presetSubtype="0" fill="hold" nodeType="clickEffect">
                                  <p:stCondLst>
                                    <p:cond delay="0"/>
                                  </p:stCondLst>
                                  <p:childTnLst>
                                    <p:set>
                                      <p:cBhvr>
                                        <p:cTn id="60" dur="1" fill="hold">
                                          <p:stCondLst>
                                            <p:cond delay="0"/>
                                          </p:stCondLst>
                                        </p:cTn>
                                        <p:tgtEl>
                                          <p:spTgt spid="11"/>
                                        </p:tgtEl>
                                        <p:attrNameLst>
                                          <p:attrName>style.visibility</p:attrName>
                                        </p:attrNameLst>
                                      </p:cBhvr>
                                      <p:to>
                                        <p:strVal val="hidden"/>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1" presetClass="entr" presetSubtype="0" fill="hold" nodeType="clickEffect">
                                  <p:stCondLst>
                                    <p:cond delay="0"/>
                                  </p:stCondLst>
                                  <p:childTnLst>
                                    <p:set>
                                      <p:cBhvr>
                                        <p:cTn id="64" dur="1" fill="hold">
                                          <p:stCondLst>
                                            <p:cond delay="0"/>
                                          </p:stCondLst>
                                        </p:cTn>
                                        <p:tgtEl>
                                          <p:spTgt spid="9"/>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xit" presetSubtype="0" fill="hold" nodeType="clickEffect">
                                  <p:stCondLst>
                                    <p:cond delay="0"/>
                                  </p:stCondLst>
                                  <p:childTnLst>
                                    <p:set>
                                      <p:cBhvr>
                                        <p:cTn id="68" dur="1" fill="hold">
                                          <p:stCondLst>
                                            <p:cond delay="0"/>
                                          </p:stCondLst>
                                        </p:cTn>
                                        <p:tgtEl>
                                          <p:spTgt spid="9"/>
                                        </p:tgtEl>
                                        <p:attrNameLst>
                                          <p:attrName>style.visibility</p:attrName>
                                        </p:attrNameLst>
                                      </p:cBhvr>
                                      <p:to>
                                        <p:strVal val="hidden"/>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6" presetClass="emph" presetSubtype="0" fill="hold" nodeType="clickEffect">
                                  <p:stCondLst>
                                    <p:cond delay="0"/>
                                  </p:stCondLst>
                                  <p:childTnLst>
                                    <p:animScale>
                                      <p:cBhvr>
                                        <p:cTn id="72" dur="2000" fill="hold"/>
                                        <p:tgtEl>
                                          <p:spTgt spid="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a:extLst>
              <a:ext uri="{FF2B5EF4-FFF2-40B4-BE49-F238E27FC236}">
                <a16:creationId xmlns:a16="http://schemas.microsoft.com/office/drawing/2014/main" id="{A7AF4317-F783-CEEA-C3C8-E8C4B0164A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88" y="3794125"/>
            <a:ext cx="27813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4" descr="http://www.learning4kids.net/wp-content/uploads/2012/11/Fine-Motor-Pink-Pompoms-2.jpg">
            <a:extLst>
              <a:ext uri="{FF2B5EF4-FFF2-40B4-BE49-F238E27FC236}">
                <a16:creationId xmlns:a16="http://schemas.microsoft.com/office/drawing/2014/main" id="{DDBFFDA0-6B78-0013-8194-063B843658DB}"/>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387350" y="1819275"/>
            <a:ext cx="2376488" cy="178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96B53DA4-C23A-17CE-D5B0-EDDCFD66A1A2}"/>
              </a:ext>
            </a:extLst>
          </p:cNvPr>
          <p:cNvSpPr/>
          <p:nvPr/>
        </p:nvSpPr>
        <p:spPr>
          <a:xfrm rot="679772">
            <a:off x="320650" y="1534770"/>
            <a:ext cx="3393879"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Comic Sans MS" panose="030F0702030302020204" pitchFamily="66" charset="0"/>
              </a:rPr>
              <a:t>Fine motor control</a:t>
            </a:r>
          </a:p>
        </p:txBody>
      </p:sp>
      <p:pic>
        <p:nvPicPr>
          <p:cNvPr id="23557" name="Picture 3">
            <a:extLst>
              <a:ext uri="{FF2B5EF4-FFF2-40B4-BE49-F238E27FC236}">
                <a16:creationId xmlns:a16="http://schemas.microsoft.com/office/drawing/2014/main" id="{147B1F46-6233-01C1-73AF-26682F853C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27713" y="1357313"/>
            <a:ext cx="2590800"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C91EBE62-DD0A-7D12-86EF-79F9458FE402}"/>
              </a:ext>
            </a:extLst>
          </p:cNvPr>
          <p:cNvSpPr>
            <a:spLocks noGrp="1"/>
          </p:cNvSpPr>
          <p:nvPr>
            <p:ph type="title" idx="4294967295"/>
          </p:nvPr>
        </p:nvSpPr>
        <p:spPr>
          <a:xfrm>
            <a:off x="800100" y="264499"/>
            <a:ext cx="7543800" cy="919162"/>
          </a:xfrm>
        </p:spPr>
        <p:txBody>
          <a:bodyPr/>
          <a:lstStyle/>
          <a:p>
            <a:pPr algn="ctr" eaLnBrk="1" fontAlgn="auto" hangingPunct="1">
              <a:spcAft>
                <a:spcPts val="0"/>
              </a:spcAft>
              <a:defRPr/>
            </a:pPr>
            <a:r>
              <a:rPr lang="en-US" dirty="0">
                <a:solidFill>
                  <a:schemeClr val="tx1">
                    <a:lumMod val="75000"/>
                    <a:lumOff val="25000"/>
                  </a:schemeClr>
                </a:solidFill>
                <a:latin typeface="NTFPreCursivefk" panose="03000400000000000000" pitchFamily="66" charset="0"/>
              </a:rPr>
              <a:t>Physical Development</a:t>
            </a:r>
            <a:endParaRPr lang="en-GB" dirty="0">
              <a:solidFill>
                <a:schemeClr val="tx1">
                  <a:lumMod val="75000"/>
                  <a:lumOff val="25000"/>
                </a:schemeClr>
              </a:solidFill>
              <a:latin typeface="NTFPreCursivefk" panose="03000400000000000000" pitchFamily="66" charset="0"/>
            </a:endParaRPr>
          </a:p>
        </p:txBody>
      </p:sp>
      <p:pic>
        <p:nvPicPr>
          <p:cNvPr id="23559" name="Picture 2" descr="http://d33y93cfm0wb4z.cloudfront.net/schoolzone/handwritingandalphabet476x290.jpg">
            <a:extLst>
              <a:ext uri="{FF2B5EF4-FFF2-40B4-BE49-F238E27FC236}">
                <a16:creationId xmlns:a16="http://schemas.microsoft.com/office/drawing/2014/main" id="{4A12574A-344B-6664-2017-723EF3A3BEF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2025" y="4586288"/>
            <a:ext cx="2855913" cy="173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AF557BFF-E839-C1CB-F12D-98C12B289A1D}"/>
              </a:ext>
            </a:extLst>
          </p:cNvPr>
          <p:cNvSpPr/>
          <p:nvPr/>
        </p:nvSpPr>
        <p:spPr>
          <a:xfrm rot="20931034">
            <a:off x="5081763" y="1203004"/>
            <a:ext cx="3921266"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Comic Sans MS" panose="030F0702030302020204" pitchFamily="66" charset="0"/>
              </a:rPr>
              <a:t>Strength and balance</a:t>
            </a:r>
            <a:endParaRPr lang="en-US" sz="2800" b="1" dirty="0">
              <a:ln w="22225">
                <a:solidFill>
                  <a:schemeClr val="accent2"/>
                </a:solidFill>
                <a:prstDash val="solid"/>
              </a:ln>
              <a:solidFill>
                <a:schemeClr val="accent2">
                  <a:lumMod val="40000"/>
                  <a:lumOff val="60000"/>
                </a:schemeClr>
              </a:solidFill>
              <a:latin typeface="Arial" charset="0"/>
            </a:endParaRPr>
          </a:p>
        </p:txBody>
      </p:sp>
      <p:sp>
        <p:nvSpPr>
          <p:cNvPr id="12" name="Rectangle 11">
            <a:extLst>
              <a:ext uri="{FF2B5EF4-FFF2-40B4-BE49-F238E27FC236}">
                <a16:creationId xmlns:a16="http://schemas.microsoft.com/office/drawing/2014/main" id="{8C41F195-C791-E208-469D-5374FC19756A}"/>
              </a:ext>
            </a:extLst>
          </p:cNvPr>
          <p:cNvSpPr/>
          <p:nvPr/>
        </p:nvSpPr>
        <p:spPr>
          <a:xfrm rot="20931034">
            <a:off x="6469715" y="4688922"/>
            <a:ext cx="2260555"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Comic Sans MS" panose="030F0702030302020204" pitchFamily="66" charset="0"/>
              </a:rPr>
              <a:t>Handwriting</a:t>
            </a:r>
          </a:p>
        </p:txBody>
      </p:sp>
      <p:sp>
        <p:nvSpPr>
          <p:cNvPr id="14" name="Rectangle 13">
            <a:extLst>
              <a:ext uri="{FF2B5EF4-FFF2-40B4-BE49-F238E27FC236}">
                <a16:creationId xmlns:a16="http://schemas.microsoft.com/office/drawing/2014/main" id="{CF466C7F-EA18-A911-D4ED-CE84E329AB97}"/>
              </a:ext>
            </a:extLst>
          </p:cNvPr>
          <p:cNvSpPr/>
          <p:nvPr/>
        </p:nvSpPr>
        <p:spPr>
          <a:xfrm rot="20931034">
            <a:off x="234953" y="5549807"/>
            <a:ext cx="3119765"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Comic Sans MS" panose="030F0702030302020204" pitchFamily="66" charset="0"/>
              </a:rPr>
              <a:t>Tools and safety</a:t>
            </a:r>
          </a:p>
        </p:txBody>
      </p:sp>
      <p:sp>
        <p:nvSpPr>
          <p:cNvPr id="7" name="Rectangle 6">
            <a:extLst>
              <a:ext uri="{FF2B5EF4-FFF2-40B4-BE49-F238E27FC236}">
                <a16:creationId xmlns:a16="http://schemas.microsoft.com/office/drawing/2014/main" id="{259276F7-7E1D-FA75-BF8B-598CE2B0A71C}"/>
              </a:ext>
            </a:extLst>
          </p:cNvPr>
          <p:cNvSpPr/>
          <p:nvPr/>
        </p:nvSpPr>
        <p:spPr>
          <a:xfrm rot="20931034">
            <a:off x="2830317" y="3174133"/>
            <a:ext cx="3422733"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Comic Sans MS" panose="030F0702030302020204" pitchFamily="66" charset="0"/>
              </a:rPr>
              <a:t>Accuracy and care</a:t>
            </a:r>
          </a:p>
        </p:txBody>
      </p:sp>
      <p:pic>
        <p:nvPicPr>
          <p:cNvPr id="23564" name="Picture 16" descr="Image result for child colouring and staying within the lines">
            <a:extLst>
              <a:ext uri="{FF2B5EF4-FFF2-40B4-BE49-F238E27FC236}">
                <a16:creationId xmlns:a16="http://schemas.microsoft.com/office/drawing/2014/main" id="{4C4F3827-C042-752A-3035-04643A3027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89325" y="3879850"/>
            <a:ext cx="2265363" cy="150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02811-A83D-39D7-CF65-F8611090EA11}"/>
              </a:ext>
            </a:extLst>
          </p:cNvPr>
          <p:cNvSpPr>
            <a:spLocks noGrp="1"/>
          </p:cNvSpPr>
          <p:nvPr>
            <p:ph type="title"/>
          </p:nvPr>
        </p:nvSpPr>
        <p:spPr>
          <a:xfrm>
            <a:off x="755650" y="487363"/>
            <a:ext cx="7924800" cy="911225"/>
          </a:xfrm>
        </p:spPr>
        <p:txBody>
          <a:bodyPr/>
          <a:lstStyle/>
          <a:p>
            <a:pPr algn="ctr" eaLnBrk="1" fontAlgn="auto" hangingPunct="1">
              <a:spcAft>
                <a:spcPts val="0"/>
              </a:spcAft>
              <a:defRPr/>
            </a:pPr>
            <a:r>
              <a:rPr lang="en-GB" sz="4400" dirty="0">
                <a:solidFill>
                  <a:schemeClr val="tx1">
                    <a:lumMod val="75000"/>
                    <a:lumOff val="25000"/>
                  </a:schemeClr>
                </a:solidFill>
                <a:latin typeface="NTFPreCursivefk" panose="03000400000000000000" pitchFamily="66" charset="0"/>
              </a:rPr>
              <a:t>Daily provision in school</a:t>
            </a:r>
          </a:p>
        </p:txBody>
      </p:sp>
      <p:pic>
        <p:nvPicPr>
          <p:cNvPr id="25603" name="Content Placeholder 3">
            <a:extLst>
              <a:ext uri="{FF2B5EF4-FFF2-40B4-BE49-F238E27FC236}">
                <a16:creationId xmlns:a16="http://schemas.microsoft.com/office/drawing/2014/main" id="{355C8EFD-B93E-73CD-CE25-03269EBEB00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035425" y="1890713"/>
            <a:ext cx="2081213" cy="1387475"/>
          </a:xfrm>
        </p:spPr>
      </p:pic>
      <p:pic>
        <p:nvPicPr>
          <p:cNvPr id="25604" name="Picture 7" descr="Image result for squiggle whilst you wiggle">
            <a:extLst>
              <a:ext uri="{FF2B5EF4-FFF2-40B4-BE49-F238E27FC236}">
                <a16:creationId xmlns:a16="http://schemas.microsoft.com/office/drawing/2014/main" id="{28B88104-F95E-794A-AD7F-48FAAF6783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1777" t="22533" b="14175"/>
          <a:stretch>
            <a:fillRect/>
          </a:stretch>
        </p:blipFill>
        <p:spPr bwMode="auto">
          <a:xfrm>
            <a:off x="6156325" y="2614613"/>
            <a:ext cx="2679700"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9" descr="Related image">
            <a:extLst>
              <a:ext uri="{FF2B5EF4-FFF2-40B4-BE49-F238E27FC236}">
                <a16:creationId xmlns:a16="http://schemas.microsoft.com/office/drawing/2014/main" id="{0C604823-D87D-0E98-ABE8-6B1596BACB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6838" y="4057650"/>
            <a:ext cx="28575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2" descr="Image result for dough disco">
            <a:extLst>
              <a:ext uri="{FF2B5EF4-FFF2-40B4-BE49-F238E27FC236}">
                <a16:creationId xmlns:a16="http://schemas.microsoft.com/office/drawing/2014/main" id="{47CD291F-AB67-CAD1-0519-46C0B45A74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4513" y="2205038"/>
            <a:ext cx="3311525"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190CC-E664-8EB0-A9C3-3E887B7F1C73}"/>
              </a:ext>
            </a:extLst>
          </p:cNvPr>
          <p:cNvSpPr>
            <a:spLocks noGrp="1"/>
          </p:cNvSpPr>
          <p:nvPr>
            <p:ph type="title" idx="4294967295"/>
          </p:nvPr>
        </p:nvSpPr>
        <p:spPr>
          <a:xfrm>
            <a:off x="683568" y="260648"/>
            <a:ext cx="7543800" cy="838200"/>
          </a:xfrm>
        </p:spPr>
        <p:txBody>
          <a:bodyPr/>
          <a:lstStyle/>
          <a:p>
            <a:pPr algn="ctr"/>
            <a:r>
              <a:rPr lang="en-GB" dirty="0">
                <a:latin typeface="NTFPreCursivefk" panose="03000400000000000000" pitchFamily="66" charset="0"/>
              </a:rPr>
              <a:t>Pencil grip</a:t>
            </a:r>
          </a:p>
        </p:txBody>
      </p:sp>
      <p:pic>
        <p:nvPicPr>
          <p:cNvPr id="7" name="Picture 6">
            <a:extLst>
              <a:ext uri="{FF2B5EF4-FFF2-40B4-BE49-F238E27FC236}">
                <a16:creationId xmlns:a16="http://schemas.microsoft.com/office/drawing/2014/main" id="{6DAA1053-B93E-1748-A8EF-D3EB46A70F8A}"/>
              </a:ext>
            </a:extLst>
          </p:cNvPr>
          <p:cNvPicPr>
            <a:picLocks noChangeAspect="1"/>
          </p:cNvPicPr>
          <p:nvPr/>
        </p:nvPicPr>
        <p:blipFill>
          <a:blip r:embed="rId3"/>
          <a:stretch>
            <a:fillRect/>
          </a:stretch>
        </p:blipFill>
        <p:spPr>
          <a:xfrm>
            <a:off x="395536" y="1161018"/>
            <a:ext cx="6912768" cy="4712885"/>
          </a:xfrm>
          <a:prstGeom prst="rect">
            <a:avLst/>
          </a:prstGeom>
        </p:spPr>
      </p:pic>
      <p:sp>
        <p:nvSpPr>
          <p:cNvPr id="8" name="TextBox 7">
            <a:extLst>
              <a:ext uri="{FF2B5EF4-FFF2-40B4-BE49-F238E27FC236}">
                <a16:creationId xmlns:a16="http://schemas.microsoft.com/office/drawing/2014/main" id="{5DAEF3A8-EA44-3E9D-7865-CDD4674CBB31}"/>
              </a:ext>
            </a:extLst>
          </p:cNvPr>
          <p:cNvSpPr txBox="1"/>
          <p:nvPr/>
        </p:nvSpPr>
        <p:spPr>
          <a:xfrm>
            <a:off x="7020272" y="2481927"/>
            <a:ext cx="1728192" cy="954107"/>
          </a:xfrm>
          <a:prstGeom prst="rect">
            <a:avLst/>
          </a:prstGeom>
          <a:noFill/>
        </p:spPr>
        <p:txBody>
          <a:bodyPr wrap="square" rtlCol="0">
            <a:spAutoFit/>
          </a:bodyPr>
          <a:lstStyle/>
          <a:p>
            <a:pPr algn="ctr"/>
            <a:r>
              <a:rPr lang="en-GB" sz="2800" b="1" dirty="0">
                <a:latin typeface="NTFPreCursivefk" panose="03000400000000000000" pitchFamily="66" charset="0"/>
              </a:rPr>
              <a:t>Let’s have a go!</a:t>
            </a:r>
          </a:p>
        </p:txBody>
      </p:sp>
    </p:spTree>
    <p:extLst>
      <p:ext uri="{BB962C8B-B14F-4D97-AF65-F5344CB8AC3E}">
        <p14:creationId xmlns:p14="http://schemas.microsoft.com/office/powerpoint/2010/main" val="3269868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9" descr="Image result for top ten childrens stories">
            <a:extLst>
              <a:ext uri="{FF2B5EF4-FFF2-40B4-BE49-F238E27FC236}">
                <a16:creationId xmlns:a16="http://schemas.microsoft.com/office/drawing/2014/main" id="{C2145BF9-A050-849D-AF36-BB66B8C46E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138" y="2052638"/>
            <a:ext cx="16002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5" descr="Image result for stroy map">
            <a:extLst>
              <a:ext uri="{FF2B5EF4-FFF2-40B4-BE49-F238E27FC236}">
                <a16:creationId xmlns:a16="http://schemas.microsoft.com/office/drawing/2014/main" id="{B7EC90A6-6D31-4759-227C-7C152E434C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925" y="4154488"/>
            <a:ext cx="2457450"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6">
            <a:extLst>
              <a:ext uri="{FF2B5EF4-FFF2-40B4-BE49-F238E27FC236}">
                <a16:creationId xmlns:a16="http://schemas.microsoft.com/office/drawing/2014/main" id="{C374541E-932C-5967-8CCF-627B2F5B6923}"/>
              </a:ext>
            </a:extLst>
          </p:cNvPr>
          <p:cNvPicPr>
            <a:picLocks noGrp="1" noChangeAspect="1" noChangeArrowheads="1"/>
          </p:cNvPicPr>
          <p:nvPr>
            <p:ph sz="half" idx="4294967295"/>
          </p:nvPr>
        </p:nvPicPr>
        <p:blipFill>
          <a:blip r:embed="rId5">
            <a:extLst>
              <a:ext uri="{28A0092B-C50C-407E-A947-70E740481C1C}">
                <a14:useLocalDpi xmlns:a14="http://schemas.microsoft.com/office/drawing/2010/main" val="0"/>
              </a:ext>
            </a:extLst>
          </a:blip>
          <a:srcRect l="36232" t="45552" r="37674" b="20078"/>
          <a:stretch>
            <a:fillRect/>
          </a:stretch>
        </p:blipFill>
        <p:spPr>
          <a:xfrm>
            <a:off x="3763927" y="4329113"/>
            <a:ext cx="2479675" cy="1655762"/>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882" name="Rectangle 2">
            <a:extLst>
              <a:ext uri="{FF2B5EF4-FFF2-40B4-BE49-F238E27FC236}">
                <a16:creationId xmlns:a16="http://schemas.microsoft.com/office/drawing/2014/main" id="{2FAFE1CA-33E6-CEFD-45F6-C35FA214C1DE}"/>
              </a:ext>
            </a:extLst>
          </p:cNvPr>
          <p:cNvSpPr>
            <a:spLocks noGrp="1" noRot="1" noChangeArrowheads="1"/>
          </p:cNvSpPr>
          <p:nvPr>
            <p:ph type="title" idx="4294967295"/>
          </p:nvPr>
        </p:nvSpPr>
        <p:spPr>
          <a:xfrm>
            <a:off x="677324" y="218674"/>
            <a:ext cx="7543800" cy="1054100"/>
          </a:xfrm>
        </p:spPr>
        <p:txBody>
          <a:bodyPr/>
          <a:lstStyle/>
          <a:p>
            <a:pPr algn="ctr" eaLnBrk="1" fontAlgn="auto" hangingPunct="1">
              <a:spcAft>
                <a:spcPts val="0"/>
              </a:spcAft>
              <a:defRPr/>
            </a:pPr>
            <a:r>
              <a:rPr lang="en-US" dirty="0">
                <a:solidFill>
                  <a:schemeClr val="tx1">
                    <a:lumMod val="75000"/>
                    <a:lumOff val="25000"/>
                  </a:schemeClr>
                </a:solidFill>
                <a:latin typeface="NTFPreCursivefk" panose="03000400000000000000" pitchFamily="66" charset="0"/>
              </a:rPr>
              <a:t>Literacy</a:t>
            </a:r>
          </a:p>
        </p:txBody>
      </p:sp>
      <p:sp>
        <p:nvSpPr>
          <p:cNvPr id="4" name="Rectangle 3">
            <a:extLst>
              <a:ext uri="{FF2B5EF4-FFF2-40B4-BE49-F238E27FC236}">
                <a16:creationId xmlns:a16="http://schemas.microsoft.com/office/drawing/2014/main" id="{ACA02B9B-FC89-69C4-E6CF-A7FC825B6329}"/>
              </a:ext>
            </a:extLst>
          </p:cNvPr>
          <p:cNvSpPr/>
          <p:nvPr/>
        </p:nvSpPr>
        <p:spPr>
          <a:xfrm rot="20931034">
            <a:off x="304313" y="4114620"/>
            <a:ext cx="5391861"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Talk for reading and writing</a:t>
            </a:r>
          </a:p>
        </p:txBody>
      </p:sp>
      <p:pic>
        <p:nvPicPr>
          <p:cNvPr id="26631" name="Picture 8" descr="http://t0.gstatic.com/images?q=tbn:ANd9GcQ3U6IoN__anMfXszSt9Qd8Xk7XQDx5EaoqM3Jw0Qj0nXgzUuZi">
            <a:hlinkClick r:id="rId6"/>
            <a:extLst>
              <a:ext uri="{FF2B5EF4-FFF2-40B4-BE49-F238E27FC236}">
                <a16:creationId xmlns:a16="http://schemas.microsoft.com/office/drawing/2014/main" id="{7ACCD607-CF8E-BF9C-C405-564EC0B96B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91325" y="4322763"/>
            <a:ext cx="1658938"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5DCE0E87-0A12-471E-276A-DEBEA042A132}"/>
              </a:ext>
            </a:extLst>
          </p:cNvPr>
          <p:cNvSpPr/>
          <p:nvPr/>
        </p:nvSpPr>
        <p:spPr>
          <a:xfrm rot="20931034">
            <a:off x="257939" y="1842959"/>
            <a:ext cx="4168129"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Stories and texts</a:t>
            </a:r>
          </a:p>
        </p:txBody>
      </p:sp>
      <p:sp>
        <p:nvSpPr>
          <p:cNvPr id="5" name="Rectangle 4">
            <a:extLst>
              <a:ext uri="{FF2B5EF4-FFF2-40B4-BE49-F238E27FC236}">
                <a16:creationId xmlns:a16="http://schemas.microsoft.com/office/drawing/2014/main" id="{346021DB-2721-29A0-32A9-CE516229D9AD}"/>
              </a:ext>
            </a:extLst>
          </p:cNvPr>
          <p:cNvSpPr/>
          <p:nvPr/>
        </p:nvSpPr>
        <p:spPr>
          <a:xfrm rot="20931034">
            <a:off x="6888599" y="5416716"/>
            <a:ext cx="1939955"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Phonics</a:t>
            </a:r>
          </a:p>
        </p:txBody>
      </p:sp>
      <p:pic>
        <p:nvPicPr>
          <p:cNvPr id="26634" name="Picture 7" descr="Image result for child reading a book">
            <a:extLst>
              <a:ext uri="{FF2B5EF4-FFF2-40B4-BE49-F238E27FC236}">
                <a16:creationId xmlns:a16="http://schemas.microsoft.com/office/drawing/2014/main" id="{A98A06CC-23EB-958E-E761-24438A095D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34063" y="1874838"/>
            <a:ext cx="3038475"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06127B8-1756-7C18-17B3-3B31AA1E6215}"/>
              </a:ext>
            </a:extLst>
          </p:cNvPr>
          <p:cNvSpPr/>
          <p:nvPr/>
        </p:nvSpPr>
        <p:spPr>
          <a:xfrm rot="20931034">
            <a:off x="6060070" y="3576414"/>
            <a:ext cx="2646878"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Love of reading</a:t>
            </a:r>
          </a:p>
        </p:txBody>
      </p:sp>
      <p:sp>
        <p:nvSpPr>
          <p:cNvPr id="8" name="Rectangle 7">
            <a:extLst>
              <a:ext uri="{FF2B5EF4-FFF2-40B4-BE49-F238E27FC236}">
                <a16:creationId xmlns:a16="http://schemas.microsoft.com/office/drawing/2014/main" id="{48005357-39E6-2B8D-F733-65A1C78A87AD}"/>
              </a:ext>
            </a:extLst>
          </p:cNvPr>
          <p:cNvSpPr/>
          <p:nvPr/>
        </p:nvSpPr>
        <p:spPr>
          <a:xfrm rot="20931034">
            <a:off x="2824288" y="2690946"/>
            <a:ext cx="2762296"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vocabulary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C79EF37-97E9-1AC1-3298-64ACC8C69F31}"/>
              </a:ext>
            </a:extLst>
          </p:cNvPr>
          <p:cNvSpPr txBox="1">
            <a:spLocks/>
          </p:cNvSpPr>
          <p:nvPr/>
        </p:nvSpPr>
        <p:spPr>
          <a:xfrm>
            <a:off x="584597" y="1828800"/>
            <a:ext cx="7886700" cy="3200400"/>
          </a:xfrm>
          <a:prstGeom prst="rect">
            <a:avLst/>
          </a:prstGeom>
        </p:spPr>
        <p:txBody>
          <a:bodyPr lIns="68580" tIns="34290" rIns="68580" bIns="3429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lnSpc>
                <a:spcPct val="150000"/>
              </a:lnSpc>
              <a:spcAft>
                <a:spcPts val="0"/>
              </a:spcAft>
              <a:defRPr/>
            </a:pPr>
            <a:r>
              <a:rPr lang="en-GB" sz="2600" dirty="0">
                <a:latin typeface="NTFPreCursivefk" panose="03000400000000000000" pitchFamily="66" charset="0"/>
              </a:rPr>
              <a:t> A government validated systematic synthetic phonics programme which each school is required to have.</a:t>
            </a:r>
          </a:p>
          <a:p>
            <a:pPr fontAlgn="auto">
              <a:lnSpc>
                <a:spcPct val="150000"/>
              </a:lnSpc>
              <a:spcAft>
                <a:spcPts val="0"/>
              </a:spcAft>
              <a:defRPr/>
            </a:pPr>
            <a:r>
              <a:rPr lang="en-GB" sz="2600" dirty="0">
                <a:latin typeface="NTFPreCursivefk" panose="03000400000000000000" pitchFamily="66" charset="0"/>
              </a:rPr>
              <a:t>Children will learn 150+ graphemes (letters) and the corresponding phonemes of the English language as well as common exception words.</a:t>
            </a:r>
          </a:p>
          <a:p>
            <a:pPr fontAlgn="auto">
              <a:lnSpc>
                <a:spcPct val="150000"/>
              </a:lnSpc>
              <a:spcAft>
                <a:spcPts val="0"/>
              </a:spcAft>
              <a:defRPr/>
            </a:pPr>
            <a:r>
              <a:rPr lang="en-GB" sz="2600" dirty="0">
                <a:latin typeface="NTFPreCursivefk" panose="03000400000000000000" pitchFamily="66" charset="0"/>
              </a:rPr>
              <a:t>This is achieved through daily phonics sessions, guided reading and intervention activities</a:t>
            </a:r>
          </a:p>
          <a:p>
            <a:pPr fontAlgn="auto">
              <a:lnSpc>
                <a:spcPct val="150000"/>
              </a:lnSpc>
              <a:spcAft>
                <a:spcPts val="0"/>
              </a:spcAft>
              <a:defRPr/>
            </a:pPr>
            <a:endParaRPr lang="en-GB" sz="1800" dirty="0">
              <a:latin typeface="HfW precursive" panose="00000500000000000000" pitchFamily="2" charset="0"/>
            </a:endParaRPr>
          </a:p>
          <a:p>
            <a:pPr fontAlgn="auto">
              <a:lnSpc>
                <a:spcPct val="150000"/>
              </a:lnSpc>
              <a:spcAft>
                <a:spcPts val="0"/>
              </a:spcAft>
              <a:defRPr/>
            </a:pPr>
            <a:endParaRPr lang="en-GB" sz="1800" dirty="0">
              <a:latin typeface="HfW precursive" panose="00000500000000000000" pitchFamily="2" charset="0"/>
            </a:endParaRPr>
          </a:p>
        </p:txBody>
      </p:sp>
      <p:pic>
        <p:nvPicPr>
          <p:cNvPr id="27651" name="Picture 5">
            <a:extLst>
              <a:ext uri="{FF2B5EF4-FFF2-40B4-BE49-F238E27FC236}">
                <a16:creationId xmlns:a16="http://schemas.microsoft.com/office/drawing/2014/main" id="{DF482906-5BDD-2158-537A-6B0F306F47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764704"/>
            <a:ext cx="22161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01F0F-AC7D-429D-0E05-B92E9E3114B2}"/>
              </a:ext>
            </a:extLst>
          </p:cNvPr>
          <p:cNvSpPr>
            <a:spLocks noGrp="1"/>
          </p:cNvSpPr>
          <p:nvPr>
            <p:ph type="title"/>
          </p:nvPr>
        </p:nvSpPr>
        <p:spPr/>
        <p:txBody>
          <a:bodyPr>
            <a:noAutofit/>
          </a:bodyPr>
          <a:lstStyle/>
          <a:p>
            <a:pPr algn="ctr" eaLnBrk="1" fontAlgn="auto" hangingPunct="1">
              <a:spcAft>
                <a:spcPts val="0"/>
              </a:spcAft>
              <a:defRPr/>
            </a:pPr>
            <a:r>
              <a:rPr lang="en-GB" sz="4000" dirty="0">
                <a:solidFill>
                  <a:schemeClr val="tx1">
                    <a:lumMod val="75000"/>
                    <a:lumOff val="25000"/>
                  </a:schemeClr>
                </a:solidFill>
                <a:latin typeface="NTFPreCursivefk" panose="03000400000000000000" pitchFamily="66" charset="0"/>
              </a:rPr>
              <a:t>What Phonics skills does my child learn in Foundation?</a:t>
            </a:r>
          </a:p>
        </p:txBody>
      </p:sp>
      <p:sp>
        <p:nvSpPr>
          <p:cNvPr id="28675" name="Content Placeholder 2">
            <a:extLst>
              <a:ext uri="{FF2B5EF4-FFF2-40B4-BE49-F238E27FC236}">
                <a16:creationId xmlns:a16="http://schemas.microsoft.com/office/drawing/2014/main" id="{405858BD-3E43-EAA6-9AB8-852146B62E11}"/>
              </a:ext>
            </a:extLst>
          </p:cNvPr>
          <p:cNvSpPr>
            <a:spLocks noGrp="1" noChangeArrowheads="1"/>
          </p:cNvSpPr>
          <p:nvPr>
            <p:ph idx="1"/>
          </p:nvPr>
        </p:nvSpPr>
        <p:spPr/>
        <p:txBody>
          <a:bodyPr/>
          <a:lstStyle/>
          <a:p>
            <a:pPr eaLnBrk="1" hangingPunct="1"/>
            <a:r>
              <a:rPr lang="en-GB" altLang="en-US" sz="2800" dirty="0">
                <a:latin typeface="NTFPreCursivefk" panose="03000400000000000000" pitchFamily="66" charset="0"/>
              </a:rPr>
              <a:t>Learn to recognise graphemes for all 44 phonemes</a:t>
            </a:r>
          </a:p>
          <a:p>
            <a:pPr eaLnBrk="1" hangingPunct="1"/>
            <a:r>
              <a:rPr lang="en-GB" altLang="en-US" sz="2800" dirty="0">
                <a:latin typeface="NTFPreCursivefk" panose="03000400000000000000" pitchFamily="66" charset="0"/>
              </a:rPr>
              <a:t>To orally blend words ready for reading</a:t>
            </a:r>
          </a:p>
          <a:p>
            <a:pPr eaLnBrk="1" hangingPunct="1"/>
            <a:r>
              <a:rPr lang="en-GB" altLang="en-US" sz="2800" dirty="0">
                <a:latin typeface="NTFPreCursivefk" panose="03000400000000000000" pitchFamily="66" charset="0"/>
              </a:rPr>
              <a:t>To orally segment a word into its individual phonemes</a:t>
            </a:r>
          </a:p>
          <a:p>
            <a:pPr eaLnBrk="1" hangingPunct="1"/>
            <a:r>
              <a:rPr lang="en-GB" altLang="en-US" sz="2800" dirty="0">
                <a:latin typeface="NTFPreCursivefk" panose="03000400000000000000" pitchFamily="66" charset="0"/>
              </a:rPr>
              <a:t>Blend words to read</a:t>
            </a:r>
          </a:p>
          <a:p>
            <a:pPr eaLnBrk="1" hangingPunct="1"/>
            <a:r>
              <a:rPr lang="en-GB" altLang="en-US" sz="2800" dirty="0">
                <a:latin typeface="NTFPreCursivefk" panose="03000400000000000000" pitchFamily="66" charset="0"/>
              </a:rPr>
              <a:t>Segment words for writing</a:t>
            </a:r>
          </a:p>
          <a:p>
            <a:pPr eaLnBrk="1" hangingPunct="1"/>
            <a:r>
              <a:rPr lang="en-GB" altLang="en-US" sz="2800" dirty="0">
                <a:latin typeface="NTFPreCursivefk" panose="03000400000000000000" pitchFamily="66" charset="0"/>
              </a:rPr>
              <a:t>Read CEW by sight</a:t>
            </a:r>
          </a:p>
          <a:p>
            <a:pPr eaLnBrk="1" hangingPunct="1"/>
            <a:r>
              <a:rPr lang="en-GB" altLang="en-US" sz="2800" dirty="0">
                <a:latin typeface="NTFPreCursivefk" panose="03000400000000000000" pitchFamily="66" charset="0"/>
              </a:rPr>
              <a:t>Read and write captions and sentences containing the GPC’s and CEW’s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Content Placeholder 2">
            <a:extLst>
              <a:ext uri="{FF2B5EF4-FFF2-40B4-BE49-F238E27FC236}">
                <a16:creationId xmlns:a16="http://schemas.microsoft.com/office/drawing/2014/main" id="{55814A04-A83E-5BC0-B382-925FDF9CD93C}"/>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l="12074" r="10449" b="3337"/>
          <a:stretch>
            <a:fillRect/>
          </a:stretch>
        </p:blipFill>
        <p:spPr>
          <a:xfrm>
            <a:off x="1030288" y="620713"/>
            <a:ext cx="7083425" cy="4968875"/>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Content Placeholder 4">
            <a:extLst>
              <a:ext uri="{FF2B5EF4-FFF2-40B4-BE49-F238E27FC236}">
                <a16:creationId xmlns:a16="http://schemas.microsoft.com/office/drawing/2014/main" id="{6E8B0127-3D1F-E4C0-26C5-50B5721E06EC}"/>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l="10625" t="18" r="10625"/>
          <a:stretch>
            <a:fillRect/>
          </a:stretch>
        </p:blipFill>
        <p:spPr>
          <a:xfrm>
            <a:off x="755650" y="333375"/>
            <a:ext cx="7848600" cy="5605463"/>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D5462-CB5C-FFFE-47F8-102BCFF9C034}"/>
              </a:ext>
            </a:extLst>
          </p:cNvPr>
          <p:cNvSpPr>
            <a:spLocks noGrp="1"/>
          </p:cNvSpPr>
          <p:nvPr>
            <p:ph type="title" idx="4294967295"/>
          </p:nvPr>
        </p:nvSpPr>
        <p:spPr>
          <a:xfrm>
            <a:off x="628650" y="476672"/>
            <a:ext cx="7886700" cy="993775"/>
          </a:xfrm>
        </p:spPr>
        <p:txBody>
          <a:bodyPr>
            <a:noAutofit/>
          </a:bodyPr>
          <a:lstStyle/>
          <a:p>
            <a:pPr algn="ctr" eaLnBrk="1" fontAlgn="auto" hangingPunct="1">
              <a:spcAft>
                <a:spcPts val="0"/>
              </a:spcAft>
              <a:defRPr/>
            </a:pPr>
            <a:r>
              <a:rPr lang="en-GB" dirty="0">
                <a:solidFill>
                  <a:schemeClr val="tx1">
                    <a:lumMod val="75000"/>
                    <a:lumOff val="25000"/>
                  </a:schemeClr>
                </a:solidFill>
                <a:latin typeface="NTFPreCursivefk" panose="03000400000000000000" pitchFamily="66" charset="0"/>
              </a:rPr>
              <a:t>A typical daily phonics lesson</a:t>
            </a:r>
          </a:p>
        </p:txBody>
      </p:sp>
      <p:pic>
        <p:nvPicPr>
          <p:cNvPr id="31748" name="Picture 4">
            <a:extLst>
              <a:ext uri="{FF2B5EF4-FFF2-40B4-BE49-F238E27FC236}">
                <a16:creationId xmlns:a16="http://schemas.microsoft.com/office/drawing/2014/main" id="{CB74B472-DFEB-21E9-EA44-8FAC3347E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528" y="1772816"/>
            <a:ext cx="7886700" cy="3816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F4439-C3FE-D1B8-E77B-93AD3D6E413A}"/>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2771" name="Content Placeholder 2">
            <a:extLst>
              <a:ext uri="{FF2B5EF4-FFF2-40B4-BE49-F238E27FC236}">
                <a16:creationId xmlns:a16="http://schemas.microsoft.com/office/drawing/2014/main" id="{7D63DA6F-65E4-34ED-C31E-34E3EB804846}"/>
              </a:ext>
            </a:extLst>
          </p:cNvPr>
          <p:cNvSpPr>
            <a:spLocks noGrp="1" noChangeArrowheads="1"/>
          </p:cNvSpPr>
          <p:nvPr>
            <p:ph idx="1"/>
          </p:nvPr>
        </p:nvSpPr>
        <p:spPr/>
        <p:txBody>
          <a:bodyPr/>
          <a:lstStyle/>
          <a:p>
            <a:pPr eaLnBrk="1" hangingPunct="1"/>
            <a:endParaRPr lang="en-GB" altLang="en-US" dirty="0"/>
          </a:p>
        </p:txBody>
      </p:sp>
      <p:pic>
        <p:nvPicPr>
          <p:cNvPr id="32772" name="Picture 4">
            <a:extLst>
              <a:ext uri="{FF2B5EF4-FFF2-40B4-BE49-F238E27FC236}">
                <a16:creationId xmlns:a16="http://schemas.microsoft.com/office/drawing/2014/main" id="{ECF0BAE3-9A4B-21CB-631B-2B87525E0E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48B78-965C-C13A-CA14-C396A7203E31}"/>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3795" name="Content Placeholder 2">
            <a:extLst>
              <a:ext uri="{FF2B5EF4-FFF2-40B4-BE49-F238E27FC236}">
                <a16:creationId xmlns:a16="http://schemas.microsoft.com/office/drawing/2014/main" id="{A4BE4FCF-C2C4-68B6-6F97-1CCA0FD66A4F}"/>
              </a:ext>
            </a:extLst>
          </p:cNvPr>
          <p:cNvSpPr>
            <a:spLocks noGrp="1" noChangeArrowheads="1"/>
          </p:cNvSpPr>
          <p:nvPr>
            <p:ph idx="1"/>
          </p:nvPr>
        </p:nvSpPr>
        <p:spPr/>
        <p:txBody>
          <a:bodyPr/>
          <a:lstStyle/>
          <a:p>
            <a:pPr eaLnBrk="1" hangingPunct="1"/>
            <a:endParaRPr lang="en-GB" altLang="en-US" dirty="0"/>
          </a:p>
        </p:txBody>
      </p:sp>
      <p:pic>
        <p:nvPicPr>
          <p:cNvPr id="33796" name="Picture 4">
            <a:extLst>
              <a:ext uri="{FF2B5EF4-FFF2-40B4-BE49-F238E27FC236}">
                <a16:creationId xmlns:a16="http://schemas.microsoft.com/office/drawing/2014/main" id="{A58A540F-1AA7-A021-228E-6D81C585A3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55059-639A-8BED-2ABB-260B7A90FCA0}"/>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4819" name="Content Placeholder 2">
            <a:extLst>
              <a:ext uri="{FF2B5EF4-FFF2-40B4-BE49-F238E27FC236}">
                <a16:creationId xmlns:a16="http://schemas.microsoft.com/office/drawing/2014/main" id="{8A047726-3367-5BBD-F5AC-FA93B003EC4D}"/>
              </a:ext>
            </a:extLst>
          </p:cNvPr>
          <p:cNvSpPr>
            <a:spLocks noGrp="1" noChangeArrowheads="1"/>
          </p:cNvSpPr>
          <p:nvPr>
            <p:ph idx="1"/>
          </p:nvPr>
        </p:nvSpPr>
        <p:spPr/>
        <p:txBody>
          <a:bodyPr/>
          <a:lstStyle/>
          <a:p>
            <a:pPr eaLnBrk="1" hangingPunct="1"/>
            <a:endParaRPr lang="en-GB" altLang="en-US" dirty="0"/>
          </a:p>
        </p:txBody>
      </p:sp>
      <p:pic>
        <p:nvPicPr>
          <p:cNvPr id="34820" name="Picture 4">
            <a:extLst>
              <a:ext uri="{FF2B5EF4-FFF2-40B4-BE49-F238E27FC236}">
                <a16:creationId xmlns:a16="http://schemas.microsoft.com/office/drawing/2014/main" id="{15E89B48-DD71-9F21-1C5E-2F70342C15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BA1C7-E595-0AD3-5D18-37B7BCFE99B0}"/>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5843" name="Content Placeholder 2">
            <a:extLst>
              <a:ext uri="{FF2B5EF4-FFF2-40B4-BE49-F238E27FC236}">
                <a16:creationId xmlns:a16="http://schemas.microsoft.com/office/drawing/2014/main" id="{C1C589E3-16D3-3A2D-0FB0-5F29AA6EAFF7}"/>
              </a:ext>
            </a:extLst>
          </p:cNvPr>
          <p:cNvSpPr>
            <a:spLocks noGrp="1" noChangeArrowheads="1"/>
          </p:cNvSpPr>
          <p:nvPr>
            <p:ph idx="1"/>
          </p:nvPr>
        </p:nvSpPr>
        <p:spPr/>
        <p:txBody>
          <a:bodyPr/>
          <a:lstStyle/>
          <a:p>
            <a:pPr eaLnBrk="1" hangingPunct="1"/>
            <a:endParaRPr lang="en-GB" altLang="en-US" dirty="0"/>
          </a:p>
        </p:txBody>
      </p:sp>
      <p:pic>
        <p:nvPicPr>
          <p:cNvPr id="35844" name="Picture 4">
            <a:extLst>
              <a:ext uri="{FF2B5EF4-FFF2-40B4-BE49-F238E27FC236}">
                <a16:creationId xmlns:a16="http://schemas.microsoft.com/office/drawing/2014/main" id="{8FB7C671-8975-5B08-0B5B-88B381A702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ECA6D-50EB-B4FD-0CC0-2BF8438B3F7B}"/>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6867" name="Content Placeholder 2">
            <a:extLst>
              <a:ext uri="{FF2B5EF4-FFF2-40B4-BE49-F238E27FC236}">
                <a16:creationId xmlns:a16="http://schemas.microsoft.com/office/drawing/2014/main" id="{5665B2E3-057C-2C5C-58D2-1C1417BE678A}"/>
              </a:ext>
            </a:extLst>
          </p:cNvPr>
          <p:cNvSpPr>
            <a:spLocks noGrp="1" noChangeArrowheads="1"/>
          </p:cNvSpPr>
          <p:nvPr>
            <p:ph idx="1"/>
          </p:nvPr>
        </p:nvSpPr>
        <p:spPr/>
        <p:txBody>
          <a:bodyPr/>
          <a:lstStyle/>
          <a:p>
            <a:pPr eaLnBrk="1" hangingPunct="1"/>
            <a:endParaRPr lang="en-GB" altLang="en-US" dirty="0"/>
          </a:p>
        </p:txBody>
      </p:sp>
      <p:pic>
        <p:nvPicPr>
          <p:cNvPr id="36868" name="Picture 4">
            <a:extLst>
              <a:ext uri="{FF2B5EF4-FFF2-40B4-BE49-F238E27FC236}">
                <a16:creationId xmlns:a16="http://schemas.microsoft.com/office/drawing/2014/main" id="{1BE1720F-462D-0E2F-9167-3CC5F6D7CB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1D8DC-546F-1F15-67C2-11364FBB41FB}"/>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7891" name="Content Placeholder 2">
            <a:extLst>
              <a:ext uri="{FF2B5EF4-FFF2-40B4-BE49-F238E27FC236}">
                <a16:creationId xmlns:a16="http://schemas.microsoft.com/office/drawing/2014/main" id="{B4B655EF-C2BC-7426-1768-9D9EB49E334D}"/>
              </a:ext>
            </a:extLst>
          </p:cNvPr>
          <p:cNvSpPr>
            <a:spLocks noGrp="1" noChangeArrowheads="1"/>
          </p:cNvSpPr>
          <p:nvPr>
            <p:ph idx="1"/>
          </p:nvPr>
        </p:nvSpPr>
        <p:spPr/>
        <p:txBody>
          <a:bodyPr/>
          <a:lstStyle/>
          <a:p>
            <a:pPr eaLnBrk="1" hangingPunct="1"/>
            <a:endParaRPr lang="en-GB" altLang="en-US" dirty="0"/>
          </a:p>
        </p:txBody>
      </p:sp>
      <p:pic>
        <p:nvPicPr>
          <p:cNvPr id="37892" name="Picture 4">
            <a:extLst>
              <a:ext uri="{FF2B5EF4-FFF2-40B4-BE49-F238E27FC236}">
                <a16:creationId xmlns:a16="http://schemas.microsoft.com/office/drawing/2014/main" id="{C6FDDFBC-EC54-2395-C0A7-451C4D8DD4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C508C-C72B-A057-2BC6-8F04EEF8B9B2}"/>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8915" name="Content Placeholder 2">
            <a:extLst>
              <a:ext uri="{FF2B5EF4-FFF2-40B4-BE49-F238E27FC236}">
                <a16:creationId xmlns:a16="http://schemas.microsoft.com/office/drawing/2014/main" id="{8B47C993-4018-E4C3-3B68-D9F21A983800}"/>
              </a:ext>
            </a:extLst>
          </p:cNvPr>
          <p:cNvSpPr>
            <a:spLocks noGrp="1" noChangeArrowheads="1"/>
          </p:cNvSpPr>
          <p:nvPr>
            <p:ph idx="1"/>
          </p:nvPr>
        </p:nvSpPr>
        <p:spPr/>
        <p:txBody>
          <a:bodyPr/>
          <a:lstStyle/>
          <a:p>
            <a:pPr eaLnBrk="1" hangingPunct="1"/>
            <a:endParaRPr lang="en-GB" altLang="en-US" dirty="0"/>
          </a:p>
        </p:txBody>
      </p:sp>
      <p:pic>
        <p:nvPicPr>
          <p:cNvPr id="38916" name="Picture 4">
            <a:extLst>
              <a:ext uri="{FF2B5EF4-FFF2-40B4-BE49-F238E27FC236}">
                <a16:creationId xmlns:a16="http://schemas.microsoft.com/office/drawing/2014/main" id="{DFA9ABBC-5576-F6A1-D8F4-B444D6BC33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7703A-A50B-C9AB-960B-E4981340C70E}"/>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39939" name="Content Placeholder 2">
            <a:extLst>
              <a:ext uri="{FF2B5EF4-FFF2-40B4-BE49-F238E27FC236}">
                <a16:creationId xmlns:a16="http://schemas.microsoft.com/office/drawing/2014/main" id="{9466210A-5594-B21C-48DC-8370AC82601E}"/>
              </a:ext>
            </a:extLst>
          </p:cNvPr>
          <p:cNvSpPr>
            <a:spLocks noGrp="1" noChangeArrowheads="1"/>
          </p:cNvSpPr>
          <p:nvPr>
            <p:ph idx="1"/>
          </p:nvPr>
        </p:nvSpPr>
        <p:spPr/>
        <p:txBody>
          <a:bodyPr/>
          <a:lstStyle/>
          <a:p>
            <a:pPr eaLnBrk="1" hangingPunct="1"/>
            <a:endParaRPr lang="en-GB" altLang="en-US" dirty="0"/>
          </a:p>
        </p:txBody>
      </p:sp>
      <p:pic>
        <p:nvPicPr>
          <p:cNvPr id="39940" name="Picture 4">
            <a:extLst>
              <a:ext uri="{FF2B5EF4-FFF2-40B4-BE49-F238E27FC236}">
                <a16:creationId xmlns:a16="http://schemas.microsoft.com/office/drawing/2014/main" id="{1417773F-C52E-3862-E0AB-41F0667DFB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D9E78-1241-5CED-7B52-EDEAD24B2F14}"/>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0963" name="Content Placeholder 2">
            <a:extLst>
              <a:ext uri="{FF2B5EF4-FFF2-40B4-BE49-F238E27FC236}">
                <a16:creationId xmlns:a16="http://schemas.microsoft.com/office/drawing/2014/main" id="{34A8D33D-D192-3A10-3846-218B2F894C9E}"/>
              </a:ext>
            </a:extLst>
          </p:cNvPr>
          <p:cNvSpPr>
            <a:spLocks noGrp="1" noChangeArrowheads="1"/>
          </p:cNvSpPr>
          <p:nvPr>
            <p:ph idx="1"/>
          </p:nvPr>
        </p:nvSpPr>
        <p:spPr/>
        <p:txBody>
          <a:bodyPr/>
          <a:lstStyle/>
          <a:p>
            <a:pPr eaLnBrk="1" hangingPunct="1"/>
            <a:endParaRPr lang="en-GB" altLang="en-US" dirty="0"/>
          </a:p>
        </p:txBody>
      </p:sp>
      <p:pic>
        <p:nvPicPr>
          <p:cNvPr id="40964" name="Picture 4">
            <a:extLst>
              <a:ext uri="{FF2B5EF4-FFF2-40B4-BE49-F238E27FC236}">
                <a16:creationId xmlns:a16="http://schemas.microsoft.com/office/drawing/2014/main" id="{A1DDC3D4-6A65-3312-D2DF-A16F136F3A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F45BF-DBE3-CF04-47A0-7C9872977B92}"/>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1987" name="Content Placeholder 2">
            <a:extLst>
              <a:ext uri="{FF2B5EF4-FFF2-40B4-BE49-F238E27FC236}">
                <a16:creationId xmlns:a16="http://schemas.microsoft.com/office/drawing/2014/main" id="{F935CF17-2972-DB4D-366A-B7E5B0FB96EE}"/>
              </a:ext>
            </a:extLst>
          </p:cNvPr>
          <p:cNvSpPr>
            <a:spLocks noGrp="1" noChangeArrowheads="1"/>
          </p:cNvSpPr>
          <p:nvPr>
            <p:ph idx="1"/>
          </p:nvPr>
        </p:nvSpPr>
        <p:spPr/>
        <p:txBody>
          <a:bodyPr/>
          <a:lstStyle/>
          <a:p>
            <a:pPr eaLnBrk="1" hangingPunct="1"/>
            <a:endParaRPr lang="en-GB" altLang="en-US" dirty="0"/>
          </a:p>
        </p:txBody>
      </p:sp>
      <p:pic>
        <p:nvPicPr>
          <p:cNvPr id="41988" name="Picture 4">
            <a:extLst>
              <a:ext uri="{FF2B5EF4-FFF2-40B4-BE49-F238E27FC236}">
                <a16:creationId xmlns:a16="http://schemas.microsoft.com/office/drawing/2014/main" id="{EEC40E08-4BC9-3DA0-4EFD-286956EDE4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B16D9-9F03-C934-C8AC-4DABD4267B28}"/>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3011" name="Content Placeholder 2">
            <a:extLst>
              <a:ext uri="{FF2B5EF4-FFF2-40B4-BE49-F238E27FC236}">
                <a16:creationId xmlns:a16="http://schemas.microsoft.com/office/drawing/2014/main" id="{D8015C13-D036-CECD-9B01-59A81AD12A06}"/>
              </a:ext>
            </a:extLst>
          </p:cNvPr>
          <p:cNvSpPr>
            <a:spLocks noGrp="1" noChangeArrowheads="1"/>
          </p:cNvSpPr>
          <p:nvPr>
            <p:ph idx="1"/>
          </p:nvPr>
        </p:nvSpPr>
        <p:spPr/>
        <p:txBody>
          <a:bodyPr/>
          <a:lstStyle/>
          <a:p>
            <a:pPr eaLnBrk="1" hangingPunct="1"/>
            <a:endParaRPr lang="en-GB" altLang="en-US" dirty="0"/>
          </a:p>
        </p:txBody>
      </p:sp>
      <p:pic>
        <p:nvPicPr>
          <p:cNvPr id="43012" name="Picture 4">
            <a:extLst>
              <a:ext uri="{FF2B5EF4-FFF2-40B4-BE49-F238E27FC236}">
                <a16:creationId xmlns:a16="http://schemas.microsoft.com/office/drawing/2014/main" id="{5F6AA1DF-1942-ED8B-F7EA-076C60F521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E6681-B98C-6291-81C5-C912D8ED2353}"/>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4035" name="Content Placeholder 2">
            <a:extLst>
              <a:ext uri="{FF2B5EF4-FFF2-40B4-BE49-F238E27FC236}">
                <a16:creationId xmlns:a16="http://schemas.microsoft.com/office/drawing/2014/main" id="{5BCD6E5A-2D9C-751E-9AE9-1C05D6604ACB}"/>
              </a:ext>
            </a:extLst>
          </p:cNvPr>
          <p:cNvSpPr>
            <a:spLocks noGrp="1" noChangeArrowheads="1"/>
          </p:cNvSpPr>
          <p:nvPr>
            <p:ph idx="1"/>
          </p:nvPr>
        </p:nvSpPr>
        <p:spPr/>
        <p:txBody>
          <a:bodyPr/>
          <a:lstStyle/>
          <a:p>
            <a:pPr eaLnBrk="1" hangingPunct="1"/>
            <a:endParaRPr lang="en-GB" altLang="en-US" dirty="0"/>
          </a:p>
        </p:txBody>
      </p:sp>
      <p:pic>
        <p:nvPicPr>
          <p:cNvPr id="44036" name="Picture 4">
            <a:extLst>
              <a:ext uri="{FF2B5EF4-FFF2-40B4-BE49-F238E27FC236}">
                <a16:creationId xmlns:a16="http://schemas.microsoft.com/office/drawing/2014/main" id="{16AB0090-BA69-7095-97CC-DF2E996383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7F0FE-3153-0AD2-0860-7A13360B2C46}"/>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5059" name="Content Placeholder 2">
            <a:extLst>
              <a:ext uri="{FF2B5EF4-FFF2-40B4-BE49-F238E27FC236}">
                <a16:creationId xmlns:a16="http://schemas.microsoft.com/office/drawing/2014/main" id="{9A88AB6D-6A68-8ED6-6D5F-706BECB5F12C}"/>
              </a:ext>
            </a:extLst>
          </p:cNvPr>
          <p:cNvSpPr>
            <a:spLocks noGrp="1" noChangeArrowheads="1"/>
          </p:cNvSpPr>
          <p:nvPr>
            <p:ph idx="1"/>
          </p:nvPr>
        </p:nvSpPr>
        <p:spPr/>
        <p:txBody>
          <a:bodyPr/>
          <a:lstStyle/>
          <a:p>
            <a:pPr eaLnBrk="1" hangingPunct="1"/>
            <a:endParaRPr lang="en-GB" altLang="en-US" dirty="0"/>
          </a:p>
        </p:txBody>
      </p:sp>
      <p:pic>
        <p:nvPicPr>
          <p:cNvPr id="45060" name="Picture 4">
            <a:extLst>
              <a:ext uri="{FF2B5EF4-FFF2-40B4-BE49-F238E27FC236}">
                <a16:creationId xmlns:a16="http://schemas.microsoft.com/office/drawing/2014/main" id="{B60F3CCE-B3F7-A756-3986-25AB61621C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F5713-3963-5E37-8FC4-B0325EE81847}"/>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6083" name="Content Placeholder 2">
            <a:extLst>
              <a:ext uri="{FF2B5EF4-FFF2-40B4-BE49-F238E27FC236}">
                <a16:creationId xmlns:a16="http://schemas.microsoft.com/office/drawing/2014/main" id="{177EF234-BF88-109C-D8A7-DCA06D4EA728}"/>
              </a:ext>
            </a:extLst>
          </p:cNvPr>
          <p:cNvSpPr>
            <a:spLocks noGrp="1" noChangeArrowheads="1"/>
          </p:cNvSpPr>
          <p:nvPr>
            <p:ph idx="1"/>
          </p:nvPr>
        </p:nvSpPr>
        <p:spPr/>
        <p:txBody>
          <a:bodyPr/>
          <a:lstStyle/>
          <a:p>
            <a:pPr eaLnBrk="1" hangingPunct="1"/>
            <a:endParaRPr lang="en-GB" altLang="en-US" dirty="0"/>
          </a:p>
        </p:txBody>
      </p:sp>
      <p:pic>
        <p:nvPicPr>
          <p:cNvPr id="46084" name="Picture 4">
            <a:extLst>
              <a:ext uri="{FF2B5EF4-FFF2-40B4-BE49-F238E27FC236}">
                <a16:creationId xmlns:a16="http://schemas.microsoft.com/office/drawing/2014/main" id="{2855AA6C-FDA0-3BC4-7D44-7BB63FC6A1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5A49B-8E15-7C0B-54F9-A91C7A65993A}"/>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7107" name="Content Placeholder 2">
            <a:extLst>
              <a:ext uri="{FF2B5EF4-FFF2-40B4-BE49-F238E27FC236}">
                <a16:creationId xmlns:a16="http://schemas.microsoft.com/office/drawing/2014/main" id="{A6AFA43D-4995-F05F-1320-AC06AB6D2FBE}"/>
              </a:ext>
            </a:extLst>
          </p:cNvPr>
          <p:cNvSpPr>
            <a:spLocks noGrp="1" noChangeArrowheads="1"/>
          </p:cNvSpPr>
          <p:nvPr>
            <p:ph idx="1"/>
          </p:nvPr>
        </p:nvSpPr>
        <p:spPr/>
        <p:txBody>
          <a:bodyPr/>
          <a:lstStyle/>
          <a:p>
            <a:pPr eaLnBrk="1" hangingPunct="1"/>
            <a:endParaRPr lang="en-GB" altLang="en-US" dirty="0"/>
          </a:p>
        </p:txBody>
      </p:sp>
      <p:pic>
        <p:nvPicPr>
          <p:cNvPr id="47108" name="Picture 4">
            <a:extLst>
              <a:ext uri="{FF2B5EF4-FFF2-40B4-BE49-F238E27FC236}">
                <a16:creationId xmlns:a16="http://schemas.microsoft.com/office/drawing/2014/main" id="{EE401F30-5F3B-D4F5-D7C0-32D9F63030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3AD29-10DF-913F-4CD6-10A4679857A4}"/>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8131" name="Content Placeholder 2">
            <a:extLst>
              <a:ext uri="{FF2B5EF4-FFF2-40B4-BE49-F238E27FC236}">
                <a16:creationId xmlns:a16="http://schemas.microsoft.com/office/drawing/2014/main" id="{95C73C1D-9839-4F78-95BC-FC09233CF789}"/>
              </a:ext>
            </a:extLst>
          </p:cNvPr>
          <p:cNvSpPr>
            <a:spLocks noGrp="1" noChangeArrowheads="1"/>
          </p:cNvSpPr>
          <p:nvPr>
            <p:ph idx="1"/>
          </p:nvPr>
        </p:nvSpPr>
        <p:spPr/>
        <p:txBody>
          <a:bodyPr/>
          <a:lstStyle/>
          <a:p>
            <a:pPr eaLnBrk="1" hangingPunct="1"/>
            <a:endParaRPr lang="en-GB" altLang="en-US" dirty="0"/>
          </a:p>
        </p:txBody>
      </p:sp>
      <p:pic>
        <p:nvPicPr>
          <p:cNvPr id="48132" name="Picture 4">
            <a:extLst>
              <a:ext uri="{FF2B5EF4-FFF2-40B4-BE49-F238E27FC236}">
                <a16:creationId xmlns:a16="http://schemas.microsoft.com/office/drawing/2014/main" id="{FD1BE952-1F03-8ED5-8497-573A6E4C68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6CDE2-8B03-843E-EE54-B780709B9056}"/>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49155" name="Content Placeholder 2">
            <a:extLst>
              <a:ext uri="{FF2B5EF4-FFF2-40B4-BE49-F238E27FC236}">
                <a16:creationId xmlns:a16="http://schemas.microsoft.com/office/drawing/2014/main" id="{80CD893D-6B72-61F8-ED3E-0D97C0FEA04E}"/>
              </a:ext>
            </a:extLst>
          </p:cNvPr>
          <p:cNvSpPr>
            <a:spLocks noGrp="1" noChangeArrowheads="1"/>
          </p:cNvSpPr>
          <p:nvPr>
            <p:ph idx="1"/>
          </p:nvPr>
        </p:nvSpPr>
        <p:spPr/>
        <p:txBody>
          <a:bodyPr/>
          <a:lstStyle/>
          <a:p>
            <a:pPr eaLnBrk="1" hangingPunct="1"/>
            <a:endParaRPr lang="en-GB" altLang="en-US" dirty="0"/>
          </a:p>
        </p:txBody>
      </p:sp>
      <p:pic>
        <p:nvPicPr>
          <p:cNvPr id="49156" name="Picture 4">
            <a:extLst>
              <a:ext uri="{FF2B5EF4-FFF2-40B4-BE49-F238E27FC236}">
                <a16:creationId xmlns:a16="http://schemas.microsoft.com/office/drawing/2014/main" id="{1B10750B-34D1-2BF3-FB56-94EB1824D5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50D2D-6943-82E6-84AF-98EE0694E1DA}"/>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0179" name="Content Placeholder 2">
            <a:extLst>
              <a:ext uri="{FF2B5EF4-FFF2-40B4-BE49-F238E27FC236}">
                <a16:creationId xmlns:a16="http://schemas.microsoft.com/office/drawing/2014/main" id="{B322DD29-7D81-BC4B-06DB-D95387E23072}"/>
              </a:ext>
            </a:extLst>
          </p:cNvPr>
          <p:cNvSpPr>
            <a:spLocks noGrp="1" noChangeArrowheads="1"/>
          </p:cNvSpPr>
          <p:nvPr>
            <p:ph idx="1"/>
          </p:nvPr>
        </p:nvSpPr>
        <p:spPr/>
        <p:txBody>
          <a:bodyPr/>
          <a:lstStyle/>
          <a:p>
            <a:pPr eaLnBrk="1" hangingPunct="1"/>
            <a:endParaRPr lang="en-GB" altLang="en-US" dirty="0"/>
          </a:p>
        </p:txBody>
      </p:sp>
      <p:pic>
        <p:nvPicPr>
          <p:cNvPr id="50180" name="Picture 4">
            <a:extLst>
              <a:ext uri="{FF2B5EF4-FFF2-40B4-BE49-F238E27FC236}">
                <a16:creationId xmlns:a16="http://schemas.microsoft.com/office/drawing/2014/main" id="{B2D6C937-94D0-EFD0-9CDF-6A8BA76D31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25BE1-688E-FDCA-D2B8-EA53C24D6BDE}"/>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1203" name="Content Placeholder 2">
            <a:extLst>
              <a:ext uri="{FF2B5EF4-FFF2-40B4-BE49-F238E27FC236}">
                <a16:creationId xmlns:a16="http://schemas.microsoft.com/office/drawing/2014/main" id="{78989214-6713-D43C-1AB0-3027E317DA69}"/>
              </a:ext>
            </a:extLst>
          </p:cNvPr>
          <p:cNvSpPr>
            <a:spLocks noGrp="1" noChangeArrowheads="1"/>
          </p:cNvSpPr>
          <p:nvPr>
            <p:ph idx="1"/>
          </p:nvPr>
        </p:nvSpPr>
        <p:spPr/>
        <p:txBody>
          <a:bodyPr/>
          <a:lstStyle/>
          <a:p>
            <a:pPr eaLnBrk="1" hangingPunct="1"/>
            <a:endParaRPr lang="en-GB" altLang="en-US" dirty="0"/>
          </a:p>
        </p:txBody>
      </p:sp>
      <p:pic>
        <p:nvPicPr>
          <p:cNvPr id="51204" name="Picture 4">
            <a:extLst>
              <a:ext uri="{FF2B5EF4-FFF2-40B4-BE49-F238E27FC236}">
                <a16:creationId xmlns:a16="http://schemas.microsoft.com/office/drawing/2014/main" id="{66F2F353-A765-0F38-2B9D-040E9848D1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9359A-3209-1F9D-CCE5-9FFA2C509988}"/>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2227" name="Content Placeholder 2">
            <a:extLst>
              <a:ext uri="{FF2B5EF4-FFF2-40B4-BE49-F238E27FC236}">
                <a16:creationId xmlns:a16="http://schemas.microsoft.com/office/drawing/2014/main" id="{ABD02D2D-6D3F-23EA-F03A-AE0004D8C137}"/>
              </a:ext>
            </a:extLst>
          </p:cNvPr>
          <p:cNvSpPr>
            <a:spLocks noGrp="1" noChangeArrowheads="1"/>
          </p:cNvSpPr>
          <p:nvPr>
            <p:ph idx="1"/>
          </p:nvPr>
        </p:nvSpPr>
        <p:spPr/>
        <p:txBody>
          <a:bodyPr/>
          <a:lstStyle/>
          <a:p>
            <a:pPr eaLnBrk="1" hangingPunct="1"/>
            <a:endParaRPr lang="en-GB" altLang="en-US" dirty="0"/>
          </a:p>
        </p:txBody>
      </p:sp>
      <p:pic>
        <p:nvPicPr>
          <p:cNvPr id="52228" name="Picture 4">
            <a:extLst>
              <a:ext uri="{FF2B5EF4-FFF2-40B4-BE49-F238E27FC236}">
                <a16:creationId xmlns:a16="http://schemas.microsoft.com/office/drawing/2014/main" id="{288E4E15-6EC1-FED7-F3E8-2EB95690A9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D089E-C0E4-2A05-BBB1-6F58CB76AF32}"/>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3251" name="Content Placeholder 2">
            <a:extLst>
              <a:ext uri="{FF2B5EF4-FFF2-40B4-BE49-F238E27FC236}">
                <a16:creationId xmlns:a16="http://schemas.microsoft.com/office/drawing/2014/main" id="{8482CA07-C7D9-74CB-B9F5-346A519188E3}"/>
              </a:ext>
            </a:extLst>
          </p:cNvPr>
          <p:cNvSpPr>
            <a:spLocks noGrp="1" noChangeArrowheads="1"/>
          </p:cNvSpPr>
          <p:nvPr>
            <p:ph idx="1"/>
          </p:nvPr>
        </p:nvSpPr>
        <p:spPr/>
        <p:txBody>
          <a:bodyPr/>
          <a:lstStyle/>
          <a:p>
            <a:pPr eaLnBrk="1" hangingPunct="1"/>
            <a:endParaRPr lang="en-GB" altLang="en-US" dirty="0"/>
          </a:p>
        </p:txBody>
      </p:sp>
      <p:pic>
        <p:nvPicPr>
          <p:cNvPr id="53252" name="Picture 4">
            <a:extLst>
              <a:ext uri="{FF2B5EF4-FFF2-40B4-BE49-F238E27FC236}">
                <a16:creationId xmlns:a16="http://schemas.microsoft.com/office/drawing/2014/main" id="{C7014EB5-2F29-6927-3727-6531D73F2A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DCCAC-BDF8-13C3-CCA2-1D3263D2B192}"/>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4275" name="Content Placeholder 2">
            <a:extLst>
              <a:ext uri="{FF2B5EF4-FFF2-40B4-BE49-F238E27FC236}">
                <a16:creationId xmlns:a16="http://schemas.microsoft.com/office/drawing/2014/main" id="{48C946FB-A463-CDAD-959C-A56498F1F222}"/>
              </a:ext>
            </a:extLst>
          </p:cNvPr>
          <p:cNvSpPr>
            <a:spLocks noGrp="1" noChangeArrowheads="1"/>
          </p:cNvSpPr>
          <p:nvPr>
            <p:ph idx="1"/>
          </p:nvPr>
        </p:nvSpPr>
        <p:spPr/>
        <p:txBody>
          <a:bodyPr/>
          <a:lstStyle/>
          <a:p>
            <a:pPr eaLnBrk="1" hangingPunct="1"/>
            <a:endParaRPr lang="en-GB" altLang="en-US" dirty="0"/>
          </a:p>
        </p:txBody>
      </p:sp>
      <p:pic>
        <p:nvPicPr>
          <p:cNvPr id="54276" name="Picture 4">
            <a:extLst>
              <a:ext uri="{FF2B5EF4-FFF2-40B4-BE49-F238E27FC236}">
                <a16:creationId xmlns:a16="http://schemas.microsoft.com/office/drawing/2014/main" id="{DAC51303-96D4-227B-189A-CBB4620F07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1A6E5-6828-C50D-4E30-FB3D6EE7C380}"/>
              </a:ext>
            </a:extLst>
          </p:cNvPr>
          <p:cNvSpPr>
            <a:spLocks noGrp="1"/>
          </p:cNvSpPr>
          <p:nvPr>
            <p:ph type="title"/>
          </p:nvPr>
        </p:nvSpPr>
        <p:spPr/>
        <p:txBody>
          <a:bodyPr/>
          <a:lstStyle/>
          <a:p>
            <a:pPr eaLnBrk="1" fontAlgn="auto" hangingPunct="1">
              <a:spcAft>
                <a:spcPts val="0"/>
              </a:spcAft>
              <a:defRPr/>
            </a:pPr>
            <a:endParaRPr lang="en-GB" dirty="0">
              <a:solidFill>
                <a:schemeClr val="tx1">
                  <a:lumMod val="75000"/>
                  <a:lumOff val="25000"/>
                </a:schemeClr>
              </a:solidFill>
            </a:endParaRPr>
          </a:p>
        </p:txBody>
      </p:sp>
      <p:sp>
        <p:nvSpPr>
          <p:cNvPr id="55299" name="Content Placeholder 2">
            <a:extLst>
              <a:ext uri="{FF2B5EF4-FFF2-40B4-BE49-F238E27FC236}">
                <a16:creationId xmlns:a16="http://schemas.microsoft.com/office/drawing/2014/main" id="{CA2F40B6-9921-4AD0-6172-1222FE8DBEAD}"/>
              </a:ext>
            </a:extLst>
          </p:cNvPr>
          <p:cNvSpPr>
            <a:spLocks noGrp="1" noChangeArrowheads="1"/>
          </p:cNvSpPr>
          <p:nvPr>
            <p:ph idx="1"/>
          </p:nvPr>
        </p:nvSpPr>
        <p:spPr/>
        <p:txBody>
          <a:bodyPr/>
          <a:lstStyle/>
          <a:p>
            <a:pPr eaLnBrk="1" hangingPunct="1"/>
            <a:endParaRPr lang="en-GB" altLang="en-US" dirty="0"/>
          </a:p>
        </p:txBody>
      </p:sp>
      <p:pic>
        <p:nvPicPr>
          <p:cNvPr id="55300" name="Picture 4">
            <a:extLst>
              <a:ext uri="{FF2B5EF4-FFF2-40B4-BE49-F238E27FC236}">
                <a16:creationId xmlns:a16="http://schemas.microsoft.com/office/drawing/2014/main" id="{A10433AC-08AE-3DE3-3077-22638CA6A7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8838"/>
            <a:ext cx="9144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6A561-AF0B-8720-B151-A68F132F4A9A}"/>
              </a:ext>
            </a:extLst>
          </p:cNvPr>
          <p:cNvSpPr>
            <a:spLocks noGrp="1"/>
          </p:cNvSpPr>
          <p:nvPr>
            <p:ph type="title"/>
          </p:nvPr>
        </p:nvSpPr>
        <p:spPr>
          <a:xfrm>
            <a:off x="822325" y="287338"/>
            <a:ext cx="7543800" cy="1054100"/>
          </a:xfrm>
        </p:spPr>
        <p:txBody>
          <a:bodyPr/>
          <a:lstStyle/>
          <a:p>
            <a:pPr eaLnBrk="1" fontAlgn="auto" hangingPunct="1">
              <a:spcAft>
                <a:spcPts val="0"/>
              </a:spcAft>
              <a:defRPr/>
            </a:pPr>
            <a:r>
              <a:rPr lang="en-GB" sz="4000" dirty="0">
                <a:solidFill>
                  <a:schemeClr val="tx1">
                    <a:lumMod val="75000"/>
                    <a:lumOff val="25000"/>
                  </a:schemeClr>
                </a:solidFill>
                <a:latin typeface="NTFPreCursivefk" panose="03000400000000000000" pitchFamily="66" charset="0"/>
              </a:rPr>
              <a:t>How can you help at home?</a:t>
            </a:r>
          </a:p>
        </p:txBody>
      </p:sp>
      <p:sp>
        <p:nvSpPr>
          <p:cNvPr id="56323" name="Content Placeholder 2">
            <a:extLst>
              <a:ext uri="{FF2B5EF4-FFF2-40B4-BE49-F238E27FC236}">
                <a16:creationId xmlns:a16="http://schemas.microsoft.com/office/drawing/2014/main" id="{90FE5DD5-B650-8BD5-8379-2FFC3C4C1E90}"/>
              </a:ext>
            </a:extLst>
          </p:cNvPr>
          <p:cNvSpPr>
            <a:spLocks noGrp="1" noChangeArrowheads="1"/>
          </p:cNvSpPr>
          <p:nvPr>
            <p:ph idx="1"/>
          </p:nvPr>
        </p:nvSpPr>
        <p:spPr/>
        <p:txBody>
          <a:bodyPr/>
          <a:lstStyle/>
          <a:p>
            <a:pPr eaLnBrk="1" hangingPunct="1"/>
            <a:r>
              <a:rPr lang="en-GB" altLang="en-US" sz="3200" dirty="0">
                <a:latin typeface="NTFPreCursivefk" panose="03000400000000000000" pitchFamily="66" charset="0"/>
              </a:rPr>
              <a:t>Sound strips will be sent home at the end of each week which you can stick in your child's book. </a:t>
            </a:r>
          </a:p>
          <a:p>
            <a:pPr eaLnBrk="1" hangingPunct="1"/>
            <a:r>
              <a:rPr lang="en-GB" altLang="en-US" sz="3200" dirty="0">
                <a:latin typeface="NTFPreCursivefk" panose="03000400000000000000" pitchFamily="66" charset="0"/>
              </a:rPr>
              <a:t>Run through the sound book regularly</a:t>
            </a:r>
          </a:p>
          <a:p>
            <a:pPr eaLnBrk="1" hangingPunct="1"/>
            <a:r>
              <a:rPr lang="en-GB" altLang="en-US" sz="3200" b="1" dirty="0">
                <a:latin typeface="NTFPreCursivefk" panose="03000400000000000000" pitchFamily="66" charset="0"/>
              </a:rPr>
              <a:t>Practise oral blending</a:t>
            </a:r>
          </a:p>
          <a:p>
            <a:pPr eaLnBrk="1" hangingPunct="1"/>
            <a:r>
              <a:rPr lang="en-GB" altLang="en-US" sz="3200" dirty="0">
                <a:latin typeface="NTFPreCursivefk" panose="03000400000000000000" pitchFamily="66" charset="0"/>
              </a:rPr>
              <a:t>Share love of reading books and other stories</a:t>
            </a:r>
          </a:p>
          <a:p>
            <a:pPr eaLnBrk="1" hangingPunct="1"/>
            <a:r>
              <a:rPr lang="en-GB" altLang="en-US" sz="3200" dirty="0">
                <a:latin typeface="NTFPreCursivefk" panose="03000400000000000000" pitchFamily="66" charset="0"/>
              </a:rPr>
              <a:t>Listen to your child read their home reading book</a:t>
            </a:r>
            <a:endParaRPr lang="en-GB" altLang="en-US"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796FF-E44B-EEF3-C1E7-0B7A216AC14E}"/>
              </a:ext>
            </a:extLst>
          </p:cNvPr>
          <p:cNvSpPr>
            <a:spLocks noGrp="1"/>
          </p:cNvSpPr>
          <p:nvPr>
            <p:ph type="title" idx="4294967295"/>
          </p:nvPr>
        </p:nvSpPr>
        <p:spPr>
          <a:xfrm>
            <a:off x="800100" y="260350"/>
            <a:ext cx="7543800" cy="1054100"/>
          </a:xfrm>
        </p:spPr>
        <p:txBody>
          <a:bodyPr/>
          <a:lstStyle/>
          <a:p>
            <a:pPr algn="ctr" eaLnBrk="1" fontAlgn="auto" hangingPunct="1">
              <a:spcAft>
                <a:spcPts val="0"/>
              </a:spcAft>
              <a:defRPr/>
            </a:pPr>
            <a:r>
              <a:rPr lang="en-GB" dirty="0">
                <a:solidFill>
                  <a:schemeClr val="tx1">
                    <a:lumMod val="75000"/>
                    <a:lumOff val="25000"/>
                  </a:schemeClr>
                </a:solidFill>
                <a:latin typeface="NTFPreCursivefk" panose="03000400000000000000" pitchFamily="66" charset="0"/>
              </a:rPr>
              <a:t>Reading in Foundation</a:t>
            </a:r>
          </a:p>
        </p:txBody>
      </p:sp>
      <p:sp>
        <p:nvSpPr>
          <p:cNvPr id="57347" name="Content Placeholder 2">
            <a:extLst>
              <a:ext uri="{FF2B5EF4-FFF2-40B4-BE49-F238E27FC236}">
                <a16:creationId xmlns:a16="http://schemas.microsoft.com/office/drawing/2014/main" id="{C8E87EDC-4F38-82AE-644B-DB7BAB2AB083}"/>
              </a:ext>
            </a:extLst>
          </p:cNvPr>
          <p:cNvSpPr>
            <a:spLocks noGrp="1" noChangeArrowheads="1"/>
          </p:cNvSpPr>
          <p:nvPr>
            <p:ph idx="4294967295"/>
          </p:nvPr>
        </p:nvSpPr>
        <p:spPr>
          <a:xfrm>
            <a:off x="628650" y="1484313"/>
            <a:ext cx="7886700" cy="4608512"/>
          </a:xfrm>
        </p:spPr>
        <p:txBody>
          <a:bodyPr/>
          <a:lstStyle/>
          <a:p>
            <a:pPr eaLnBrk="1" hangingPunct="1"/>
            <a:r>
              <a:rPr lang="en-GB" altLang="en-US" sz="2300" dirty="0">
                <a:latin typeface="NTFPreCursivefk" panose="03000400000000000000" pitchFamily="66" charset="0"/>
              </a:rPr>
              <a:t>This term we will continue to read and share stories on a daily basis </a:t>
            </a:r>
          </a:p>
          <a:p>
            <a:pPr eaLnBrk="1" hangingPunct="1"/>
            <a:r>
              <a:rPr lang="en-GB" altLang="en-US" sz="2300" dirty="0">
                <a:latin typeface="NTFPreCursivefk" panose="03000400000000000000" pitchFamily="66" charset="0"/>
              </a:rPr>
              <a:t>We are sharing known or topic related books in a small group to  introduce book talk language and handling skills</a:t>
            </a:r>
          </a:p>
          <a:p>
            <a:pPr eaLnBrk="1" hangingPunct="1"/>
            <a:r>
              <a:rPr lang="en-GB" altLang="en-US" sz="2300" dirty="0">
                <a:latin typeface="NTFPreCursivefk" panose="03000400000000000000" pitchFamily="66" charset="0"/>
              </a:rPr>
              <a:t>In autumn term 2 children will begin to  take part in 2 guided reading sessions a week which will be based on a book which they should be able to read with 90% accuracy and fluency</a:t>
            </a:r>
          </a:p>
          <a:p>
            <a:pPr eaLnBrk="1" hangingPunct="1"/>
            <a:r>
              <a:rPr lang="en-GB" altLang="en-US" sz="2300" dirty="0">
                <a:latin typeface="NTFPreCursivefk" panose="03000400000000000000" pitchFamily="66" charset="0"/>
              </a:rPr>
              <a:t>All children have been bringing home a love of reading book which I hope you have been able to enjoy and we will be sending non word books home from next week to develop vocabulary and  verbal caption and sentence construction. These will be changed each week so keep them in your child's book bag</a:t>
            </a:r>
          </a:p>
          <a:p>
            <a:pPr eaLnBrk="1" hangingPunct="1"/>
            <a:r>
              <a:rPr lang="en-GB" altLang="en-US" sz="2300" dirty="0">
                <a:latin typeface="NTFPreCursivefk" panose="03000400000000000000" pitchFamily="66" charset="0"/>
              </a:rPr>
              <a:t>Further information and reminders will be sent out when books come home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85897FFA-06E2-C67B-3344-7EBDB7A396FB}"/>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bwMode="auto">
          <a:xfrm>
            <a:off x="251520" y="692696"/>
            <a:ext cx="8260233"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76618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002B7-EDD7-2FA4-DCC4-C5F8AEA36701}"/>
              </a:ext>
            </a:extLst>
          </p:cNvPr>
          <p:cNvSpPr>
            <a:spLocks noGrp="1"/>
          </p:cNvSpPr>
          <p:nvPr>
            <p:ph type="title"/>
          </p:nvPr>
        </p:nvSpPr>
        <p:spPr>
          <a:xfrm>
            <a:off x="822325" y="287339"/>
            <a:ext cx="7543800" cy="981422"/>
          </a:xfrm>
        </p:spPr>
        <p:txBody>
          <a:bodyPr/>
          <a:lstStyle/>
          <a:p>
            <a:pPr algn="ctr" eaLnBrk="1" hangingPunct="1">
              <a:defRPr/>
            </a:pPr>
            <a:r>
              <a:rPr lang="en-GB" sz="4400" dirty="0">
                <a:latin typeface="NTFPreCursivefk" panose="03000400000000000000" pitchFamily="66" charset="0"/>
              </a:rPr>
              <a:t>How Number is taught in school:</a:t>
            </a:r>
          </a:p>
        </p:txBody>
      </p:sp>
      <p:sp>
        <p:nvSpPr>
          <p:cNvPr id="60419" name="Content Placeholder 2">
            <a:extLst>
              <a:ext uri="{FF2B5EF4-FFF2-40B4-BE49-F238E27FC236}">
                <a16:creationId xmlns:a16="http://schemas.microsoft.com/office/drawing/2014/main" id="{23721B00-3664-87D4-3D33-08A8E0F7A44D}"/>
              </a:ext>
            </a:extLst>
          </p:cNvPr>
          <p:cNvSpPr>
            <a:spLocks noGrp="1" noChangeArrowheads="1"/>
          </p:cNvSpPr>
          <p:nvPr>
            <p:ph idx="1"/>
          </p:nvPr>
        </p:nvSpPr>
        <p:spPr>
          <a:xfrm>
            <a:off x="684213" y="1844675"/>
            <a:ext cx="7543800" cy="4319588"/>
          </a:xfrm>
        </p:spPr>
        <p:txBody>
          <a:bodyPr/>
          <a:lstStyle/>
          <a:p>
            <a:pPr eaLnBrk="1" hangingPunct="1"/>
            <a:r>
              <a:rPr lang="en-GB" altLang="en-US" sz="2400" dirty="0">
                <a:latin typeface="NTFPreCursivefk" panose="03000400000000000000" pitchFamily="66" charset="0"/>
              </a:rPr>
              <a:t>Daily input or activities.</a:t>
            </a:r>
          </a:p>
          <a:p>
            <a:pPr eaLnBrk="1" hangingPunct="1"/>
            <a:r>
              <a:rPr lang="en-GB" altLang="en-US" sz="2400" dirty="0">
                <a:latin typeface="NTFPreCursivefk" panose="03000400000000000000" pitchFamily="66" charset="0"/>
              </a:rPr>
              <a:t>Language and vocabulary is key</a:t>
            </a:r>
          </a:p>
          <a:p>
            <a:pPr eaLnBrk="1" hangingPunct="1"/>
            <a:r>
              <a:rPr lang="en-GB" altLang="en-US" sz="2400" dirty="0">
                <a:latin typeface="NTFPreCursivefk" panose="03000400000000000000" pitchFamily="66" charset="0"/>
              </a:rPr>
              <a:t>Encouraging children to use sentence stems such as ‘I can see..’… to explain their workings and observations</a:t>
            </a:r>
          </a:p>
          <a:p>
            <a:pPr eaLnBrk="1" hangingPunct="1"/>
            <a:r>
              <a:rPr lang="en-GB" altLang="en-US" sz="2400" dirty="0">
                <a:latin typeface="NTFPreCursivefk" panose="03000400000000000000" pitchFamily="66" charset="0"/>
              </a:rPr>
              <a:t>Always use practical manipulatives and resources</a:t>
            </a:r>
          </a:p>
          <a:p>
            <a:pPr eaLnBrk="1" hangingPunct="1"/>
            <a:r>
              <a:rPr lang="en-GB" altLang="en-US" sz="2400" dirty="0">
                <a:latin typeface="NTFPreCursivefk" panose="03000400000000000000" pitchFamily="66" charset="0"/>
              </a:rPr>
              <a:t>Use everyday objects and scenarios to make maths real.</a:t>
            </a:r>
          </a:p>
          <a:p>
            <a:pPr eaLnBrk="1" hangingPunct="1"/>
            <a:r>
              <a:rPr lang="en-GB" altLang="en-US" sz="2400" dirty="0">
                <a:latin typeface="NTFPreCursivefk" panose="03000400000000000000" pitchFamily="66" charset="0"/>
              </a:rPr>
              <a:t>Use of stories and books to develop and introduce concepts </a:t>
            </a:r>
          </a:p>
          <a:p>
            <a:pPr eaLnBrk="1" hangingPunct="1"/>
            <a:r>
              <a:rPr lang="en-GB" altLang="en-US" sz="2400" dirty="0">
                <a:latin typeface="NTFPreCursivefk" panose="03000400000000000000" pitchFamily="66" charset="0"/>
              </a:rPr>
              <a:t>5 and 10’s frames used from very early on. Encouraging children to recognise numbers without counting and eventually number bonds.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10" descr="See the source image">
            <a:extLst>
              <a:ext uri="{FF2B5EF4-FFF2-40B4-BE49-F238E27FC236}">
                <a16:creationId xmlns:a16="http://schemas.microsoft.com/office/drawing/2014/main" id="{9B5F3D75-CBA0-61AE-186D-6BC2B99A84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2366963"/>
            <a:ext cx="1989137" cy="149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2" name="Picture 8" descr="Image result for number bonds to 5 numicon">
            <a:extLst>
              <a:ext uri="{FF2B5EF4-FFF2-40B4-BE49-F238E27FC236}">
                <a16:creationId xmlns:a16="http://schemas.microsoft.com/office/drawing/2014/main" id="{FA9BFA07-8BCE-BF86-1F0F-B21D6C7DA0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625" y="4233863"/>
            <a:ext cx="216217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486F330A-60D1-97C2-64B2-84ED9C2E1D5B}"/>
              </a:ext>
            </a:extLst>
          </p:cNvPr>
          <p:cNvSpPr>
            <a:spLocks noGrp="1"/>
          </p:cNvSpPr>
          <p:nvPr>
            <p:ph type="title" idx="4294967295"/>
          </p:nvPr>
        </p:nvSpPr>
        <p:spPr>
          <a:xfrm>
            <a:off x="676629" y="185912"/>
            <a:ext cx="7499350" cy="1150938"/>
          </a:xfrm>
        </p:spPr>
        <p:txBody>
          <a:bodyPr>
            <a:normAutofit fontScale="90000"/>
          </a:bodyPr>
          <a:lstStyle/>
          <a:p>
            <a:pPr algn="ctr" eaLnBrk="1" fontAlgn="auto" hangingPunct="1">
              <a:spcAft>
                <a:spcPts val="0"/>
              </a:spcAft>
              <a:defRPr/>
            </a:pPr>
            <a:br>
              <a:rPr lang="en-GB" dirty="0">
                <a:solidFill>
                  <a:schemeClr val="tx2">
                    <a:satMod val="130000"/>
                  </a:schemeClr>
                </a:solidFill>
                <a:latin typeface="HfW precursive" panose="00000500000000000000" pitchFamily="2" charset="0"/>
              </a:rPr>
            </a:br>
            <a:r>
              <a:rPr lang="en-GB" dirty="0">
                <a:solidFill>
                  <a:schemeClr val="tx2">
                    <a:satMod val="130000"/>
                  </a:schemeClr>
                </a:solidFill>
                <a:latin typeface="NTFPreCursivefk" panose="03000400000000000000" pitchFamily="66" charset="0"/>
              </a:rPr>
              <a:t>Mathematics: Number</a:t>
            </a:r>
          </a:p>
        </p:txBody>
      </p:sp>
      <p:sp>
        <p:nvSpPr>
          <p:cNvPr id="5" name="Rectangle 4">
            <a:extLst>
              <a:ext uri="{FF2B5EF4-FFF2-40B4-BE49-F238E27FC236}">
                <a16:creationId xmlns:a16="http://schemas.microsoft.com/office/drawing/2014/main" id="{DDEB3FCB-8D79-B275-E71F-BCAC788D9AD3}"/>
              </a:ext>
            </a:extLst>
          </p:cNvPr>
          <p:cNvSpPr/>
          <p:nvPr/>
        </p:nvSpPr>
        <p:spPr>
          <a:xfrm>
            <a:off x="1197695" y="1494639"/>
            <a:ext cx="6457217" cy="954107"/>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Recognise, order and understand </a:t>
            </a:r>
          </a:p>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numbers to 10</a:t>
            </a:r>
          </a:p>
        </p:txBody>
      </p:sp>
      <p:sp>
        <p:nvSpPr>
          <p:cNvPr id="7" name="Rectangle 6">
            <a:extLst>
              <a:ext uri="{FF2B5EF4-FFF2-40B4-BE49-F238E27FC236}">
                <a16:creationId xmlns:a16="http://schemas.microsoft.com/office/drawing/2014/main" id="{27CC6128-2C39-7A0F-C9F8-838B90AEE435}"/>
              </a:ext>
            </a:extLst>
          </p:cNvPr>
          <p:cNvSpPr/>
          <p:nvPr/>
        </p:nvSpPr>
        <p:spPr>
          <a:xfrm rot="20931034">
            <a:off x="652816" y="5445350"/>
            <a:ext cx="4347665"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Recall number bonds to 5</a:t>
            </a:r>
          </a:p>
        </p:txBody>
      </p:sp>
      <p:pic>
        <p:nvPicPr>
          <p:cNvPr id="58377" name="Picture 4" descr="Image result for child ordering numbers to 10">
            <a:extLst>
              <a:ext uri="{FF2B5EF4-FFF2-40B4-BE49-F238E27FC236}">
                <a16:creationId xmlns:a16="http://schemas.microsoft.com/office/drawing/2014/main" id="{2B353243-D662-87BA-076D-56040A09BD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6163" y="2133600"/>
            <a:ext cx="2362200"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5403019B-B576-A117-8AE1-1BCAB97A1DA9}"/>
              </a:ext>
            </a:extLst>
          </p:cNvPr>
          <p:cNvPicPr>
            <a:picLocks noChangeAspect="1"/>
          </p:cNvPicPr>
          <p:nvPr/>
        </p:nvPicPr>
        <p:blipFill>
          <a:blip r:embed="rId6"/>
          <a:stretch>
            <a:fillRect/>
          </a:stretch>
        </p:blipFill>
        <p:spPr>
          <a:xfrm>
            <a:off x="5890326" y="4553866"/>
            <a:ext cx="2195615" cy="1618989"/>
          </a:xfrm>
          <a:prstGeom prst="rect">
            <a:avLst/>
          </a:prstGeom>
        </p:spPr>
      </p:pic>
      <p:sp>
        <p:nvSpPr>
          <p:cNvPr id="9" name="Rectangle 8">
            <a:extLst>
              <a:ext uri="{FF2B5EF4-FFF2-40B4-BE49-F238E27FC236}">
                <a16:creationId xmlns:a16="http://schemas.microsoft.com/office/drawing/2014/main" id="{8AF59C53-4257-0458-5913-EA12E89953D9}"/>
              </a:ext>
            </a:extLst>
          </p:cNvPr>
          <p:cNvSpPr/>
          <p:nvPr/>
        </p:nvSpPr>
        <p:spPr>
          <a:xfrm rot="511011">
            <a:off x="58211" y="3558299"/>
            <a:ext cx="2879314"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composition</a:t>
            </a:r>
          </a:p>
        </p:txBody>
      </p:sp>
      <p:pic>
        <p:nvPicPr>
          <p:cNvPr id="58379" name="Picture 12" descr="Image result for number songs and rhymes">
            <a:extLst>
              <a:ext uri="{FF2B5EF4-FFF2-40B4-BE49-F238E27FC236}">
                <a16:creationId xmlns:a16="http://schemas.microsoft.com/office/drawing/2014/main" id="{05271699-09AD-6D0D-0945-17C802A784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11890" y="2536640"/>
            <a:ext cx="2028825"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273F6017-0E67-9279-9FAE-B66B396932D0}"/>
              </a:ext>
            </a:extLst>
          </p:cNvPr>
          <p:cNvSpPr/>
          <p:nvPr/>
        </p:nvSpPr>
        <p:spPr>
          <a:xfrm rot="511011">
            <a:off x="5927270" y="4213777"/>
            <a:ext cx="1980029"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Subitise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6" descr="Image result for odd and even eyfs">
            <a:extLst>
              <a:ext uri="{FF2B5EF4-FFF2-40B4-BE49-F238E27FC236}">
                <a16:creationId xmlns:a16="http://schemas.microsoft.com/office/drawing/2014/main" id="{B63A9DF6-37BE-A839-EB0B-376091F181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263" y="4278313"/>
            <a:ext cx="1343025"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395" name="Picture 3">
            <a:extLst>
              <a:ext uri="{FF2B5EF4-FFF2-40B4-BE49-F238E27FC236}">
                <a16:creationId xmlns:a16="http://schemas.microsoft.com/office/drawing/2014/main" id="{3E73F60F-17B5-5825-2886-E950303358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0997" t="28252" r="32764" b="24788"/>
          <a:stretch>
            <a:fillRect/>
          </a:stretch>
        </p:blipFill>
        <p:spPr bwMode="auto">
          <a:xfrm>
            <a:off x="239713" y="2243138"/>
            <a:ext cx="257810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23DFE898-1CC0-B47B-F8AA-79DA2E60DDEA}"/>
              </a:ext>
            </a:extLst>
          </p:cNvPr>
          <p:cNvSpPr>
            <a:spLocks noGrp="1"/>
          </p:cNvSpPr>
          <p:nvPr>
            <p:ph type="title" idx="4294967295"/>
          </p:nvPr>
        </p:nvSpPr>
        <p:spPr>
          <a:xfrm>
            <a:off x="907527" y="360184"/>
            <a:ext cx="7499350" cy="892175"/>
          </a:xfrm>
        </p:spPr>
        <p:txBody>
          <a:bodyPr>
            <a:normAutofit fontScale="90000"/>
          </a:bodyPr>
          <a:lstStyle/>
          <a:p>
            <a:pPr algn="ctr" eaLnBrk="1" fontAlgn="auto" hangingPunct="1">
              <a:spcAft>
                <a:spcPts val="0"/>
              </a:spcAft>
              <a:defRPr/>
            </a:pPr>
            <a:br>
              <a:rPr lang="en-GB" dirty="0">
                <a:solidFill>
                  <a:schemeClr val="tx2">
                    <a:satMod val="130000"/>
                  </a:schemeClr>
                </a:solidFill>
                <a:latin typeface="HfW precursive" panose="00000500000000000000" pitchFamily="2" charset="0"/>
              </a:rPr>
            </a:br>
            <a:r>
              <a:rPr lang="en-GB" dirty="0">
                <a:solidFill>
                  <a:schemeClr val="tx2">
                    <a:satMod val="130000"/>
                  </a:schemeClr>
                </a:solidFill>
                <a:latin typeface="NTFPreCursivefk" panose="03000400000000000000" pitchFamily="66" charset="0"/>
              </a:rPr>
              <a:t>Mathematics: Numerical patterns</a:t>
            </a:r>
          </a:p>
        </p:txBody>
      </p:sp>
      <p:sp>
        <p:nvSpPr>
          <p:cNvPr id="5" name="Rectangle 4">
            <a:extLst>
              <a:ext uri="{FF2B5EF4-FFF2-40B4-BE49-F238E27FC236}">
                <a16:creationId xmlns:a16="http://schemas.microsoft.com/office/drawing/2014/main" id="{BAA0AC61-6A21-7FEA-6963-503CDF814A4F}"/>
              </a:ext>
            </a:extLst>
          </p:cNvPr>
          <p:cNvSpPr/>
          <p:nvPr/>
        </p:nvSpPr>
        <p:spPr>
          <a:xfrm>
            <a:off x="2834300" y="1744235"/>
            <a:ext cx="3313729" cy="523220"/>
          </a:xfrm>
          <a:prstGeom prst="rect">
            <a:avLst/>
          </a:prstGeom>
          <a:noFill/>
        </p:spPr>
        <p:txBody>
          <a:bodyPr wrap="none">
            <a:spAutoFit/>
          </a:bodyPr>
          <a:lstStyle/>
          <a:p>
            <a:pPr algn="ctr" eaLnBrk="1" fontAlgn="auto" hangingPunct="1">
              <a:spcBef>
                <a:spcPts val="0"/>
              </a:spcBef>
              <a:spcAft>
                <a:spcPts val="0"/>
              </a:spcAft>
              <a:defRPr/>
            </a:pPr>
            <a:r>
              <a:rPr lang="en-US" sz="2800" b="1" dirty="0">
                <a:ln w="22225">
                  <a:solidFill>
                    <a:schemeClr val="accent2"/>
                  </a:solidFill>
                  <a:prstDash val="solid"/>
                </a:ln>
                <a:solidFill>
                  <a:schemeClr val="accent2">
                    <a:lumMod val="40000"/>
                    <a:lumOff val="60000"/>
                  </a:schemeClr>
                </a:solidFill>
                <a:latin typeface="HfW precursive" panose="00000500000000000000" pitchFamily="2" charset="0"/>
              </a:rPr>
              <a:t>Count beyond 20</a:t>
            </a:r>
          </a:p>
        </p:txBody>
      </p:sp>
      <p:sp>
        <p:nvSpPr>
          <p:cNvPr id="7" name="Rectangle 6">
            <a:extLst>
              <a:ext uri="{FF2B5EF4-FFF2-40B4-BE49-F238E27FC236}">
                <a16:creationId xmlns:a16="http://schemas.microsoft.com/office/drawing/2014/main" id="{155DFE85-8980-E2B6-01E1-1806124A20B1}"/>
              </a:ext>
            </a:extLst>
          </p:cNvPr>
          <p:cNvSpPr/>
          <p:nvPr/>
        </p:nvSpPr>
        <p:spPr>
          <a:xfrm rot="20931034">
            <a:off x="1536978" y="4762061"/>
            <a:ext cx="2536272"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Odd and even </a:t>
            </a:r>
          </a:p>
        </p:txBody>
      </p:sp>
      <p:sp>
        <p:nvSpPr>
          <p:cNvPr id="9" name="Rectangle 8">
            <a:extLst>
              <a:ext uri="{FF2B5EF4-FFF2-40B4-BE49-F238E27FC236}">
                <a16:creationId xmlns:a16="http://schemas.microsoft.com/office/drawing/2014/main" id="{E1766BD5-EED9-615A-2CD9-1DF5752422C4}"/>
              </a:ext>
            </a:extLst>
          </p:cNvPr>
          <p:cNvSpPr/>
          <p:nvPr/>
        </p:nvSpPr>
        <p:spPr>
          <a:xfrm rot="511011">
            <a:off x="485003" y="1933703"/>
            <a:ext cx="2169184"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compare</a:t>
            </a:r>
          </a:p>
        </p:txBody>
      </p:sp>
      <p:pic>
        <p:nvPicPr>
          <p:cNvPr id="59401" name="Picture 2" descr="Image result for number songs and rhymes">
            <a:extLst>
              <a:ext uri="{FF2B5EF4-FFF2-40B4-BE49-F238E27FC236}">
                <a16:creationId xmlns:a16="http://schemas.microsoft.com/office/drawing/2014/main" id="{0EB8412A-71B3-460A-B59E-1E726DAD0D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3638" y="2335213"/>
            <a:ext cx="1524000"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2" name="Picture 4" descr="See the source image">
            <a:extLst>
              <a:ext uri="{FF2B5EF4-FFF2-40B4-BE49-F238E27FC236}">
                <a16:creationId xmlns:a16="http://schemas.microsoft.com/office/drawing/2014/main" id="{F34082A7-56B6-D7C4-A508-9589EE3F85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0504" t="12276" r="5901" b="1060"/>
          <a:stretch>
            <a:fillRect/>
          </a:stretch>
        </p:blipFill>
        <p:spPr bwMode="auto">
          <a:xfrm>
            <a:off x="6033275" y="3349625"/>
            <a:ext cx="2227262" cy="202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834FD55D-AD62-BF0B-B97D-27EA25307123}"/>
              </a:ext>
            </a:extLst>
          </p:cNvPr>
          <p:cNvSpPr/>
          <p:nvPr/>
        </p:nvSpPr>
        <p:spPr>
          <a:xfrm>
            <a:off x="1979712" y="5625442"/>
            <a:ext cx="6040436" cy="461665"/>
          </a:xfrm>
          <a:prstGeom prst="rect">
            <a:avLst/>
          </a:prstGeom>
          <a:noFill/>
        </p:spPr>
        <p:txBody>
          <a:bodyPr wrap="none">
            <a:spAutoFit/>
          </a:bodyPr>
          <a:lstStyle/>
          <a:p>
            <a:pPr algn="ctr" eaLnBrk="1" fontAlgn="auto" hangingPunct="1">
              <a:spcBef>
                <a:spcPts val="0"/>
              </a:spcBef>
              <a:spcAft>
                <a:spcPts val="0"/>
              </a:spcAft>
              <a:defRPr/>
            </a:pPr>
            <a:r>
              <a:rPr lang="en-US" sz="2400" b="1" dirty="0">
                <a:ln w="22225">
                  <a:solidFill>
                    <a:schemeClr val="accent2"/>
                  </a:solidFill>
                  <a:prstDash val="solid"/>
                </a:ln>
                <a:solidFill>
                  <a:schemeClr val="accent2">
                    <a:lumMod val="40000"/>
                    <a:lumOff val="60000"/>
                  </a:schemeClr>
                </a:solidFill>
                <a:latin typeface="HfW precursive" panose="00000500000000000000" pitchFamily="2" charset="0"/>
              </a:rPr>
              <a:t>Vocabulary: same, less, more, equal </a:t>
            </a:r>
          </a:p>
        </p:txBody>
      </p:sp>
      <p:sp>
        <p:nvSpPr>
          <p:cNvPr id="6" name="Rectangle 5">
            <a:extLst>
              <a:ext uri="{FF2B5EF4-FFF2-40B4-BE49-F238E27FC236}">
                <a16:creationId xmlns:a16="http://schemas.microsoft.com/office/drawing/2014/main" id="{4BC86CFC-24C4-C4CD-4684-4FE59653DF1E}"/>
              </a:ext>
            </a:extLst>
          </p:cNvPr>
          <p:cNvSpPr/>
          <p:nvPr/>
        </p:nvSpPr>
        <p:spPr>
          <a:xfrm rot="511011">
            <a:off x="6200804" y="2657579"/>
            <a:ext cx="2165979" cy="646331"/>
          </a:xfrm>
          <a:prstGeom prst="rect">
            <a:avLst/>
          </a:prstGeom>
          <a:noFill/>
        </p:spPr>
        <p:txBody>
          <a:bodyPr wrap="none">
            <a:spAutoFit/>
          </a:bodyPr>
          <a:lstStyle/>
          <a:p>
            <a:pPr algn="ctr" eaLnBrk="1" fontAlgn="auto" hangingPunct="1">
              <a:spcBef>
                <a:spcPts val="0"/>
              </a:spcBef>
              <a:spcAft>
                <a:spcPts val="0"/>
              </a:spcAft>
              <a:defRPr/>
            </a:pPr>
            <a:r>
              <a:rPr lang="en-US" sz="3600" b="1" dirty="0">
                <a:ln w="22225">
                  <a:solidFill>
                    <a:schemeClr val="accent2"/>
                  </a:solidFill>
                  <a:prstDash val="solid"/>
                </a:ln>
                <a:solidFill>
                  <a:schemeClr val="accent2">
                    <a:lumMod val="40000"/>
                    <a:lumOff val="60000"/>
                  </a:schemeClr>
                </a:solidFill>
                <a:latin typeface="HfW precursive" panose="00000500000000000000" pitchFamily="2" charset="0"/>
              </a:rPr>
              <a:t>doubling</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6B5D4C2-2885-EDEB-B696-8E4299D85986}"/>
              </a:ext>
            </a:extLst>
          </p:cNvPr>
          <p:cNvSpPr>
            <a:spLocks noGrp="1"/>
          </p:cNvSpPr>
          <p:nvPr>
            <p:ph type="title"/>
          </p:nvPr>
        </p:nvSpPr>
        <p:spPr>
          <a:xfrm>
            <a:off x="539552" y="299097"/>
            <a:ext cx="8280920" cy="897656"/>
          </a:xfrm>
        </p:spPr>
        <p:txBody>
          <a:bodyPr>
            <a:normAutofit/>
          </a:bodyPr>
          <a:lstStyle/>
          <a:p>
            <a:pPr algn="ctr"/>
            <a:r>
              <a:rPr lang="en-GB" dirty="0">
                <a:latin typeface="NTFPreCursive" panose="03000400000000000000" pitchFamily="66" charset="0"/>
              </a:rPr>
              <a:t>Mastering number</a:t>
            </a:r>
          </a:p>
        </p:txBody>
      </p:sp>
      <p:pic>
        <p:nvPicPr>
          <p:cNvPr id="1026" name="Picture 2" descr="Numberblocks at home | NCETM">
            <a:extLst>
              <a:ext uri="{FF2B5EF4-FFF2-40B4-BE49-F238E27FC236}">
                <a16:creationId xmlns:a16="http://schemas.microsoft.com/office/drawing/2014/main" id="{7D4A9E6B-55A6-5145-C865-625B2CF70CC6}"/>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tretch>
            <a:fillRect/>
          </a:stretch>
        </p:blipFill>
        <p:spPr bwMode="auto">
          <a:xfrm>
            <a:off x="256774" y="1583841"/>
            <a:ext cx="4088720" cy="2729220"/>
          </a:xfrm>
          <a:prstGeom prst="rect">
            <a:avLst/>
          </a:prstGeom>
          <a:noFill/>
          <a:extLst>
            <a:ext uri="{909E8E84-426E-40DD-AFC4-6F175D3DCCD1}">
              <a14:hiddenFill xmlns:a14="http://schemas.microsoft.com/office/drawing/2010/main">
                <a:solidFill>
                  <a:srgbClr val="FFFFFF"/>
                </a:solidFill>
              </a14:hiddenFill>
            </a:ext>
          </a:extLst>
        </p:spPr>
      </p:pic>
      <p:cxnSp>
        <p:nvCxnSpPr>
          <p:cNvPr id="1033" name="Straight Connector 1032">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08763" y="2086188"/>
            <a:ext cx="356160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A129B49-414D-33A3-F334-05C68E853313}"/>
              </a:ext>
            </a:extLst>
          </p:cNvPr>
          <p:cNvSpPr>
            <a:spLocks noGrp="1"/>
          </p:cNvSpPr>
          <p:nvPr>
            <p:ph idx="1"/>
          </p:nvPr>
        </p:nvSpPr>
        <p:spPr>
          <a:xfrm>
            <a:off x="4808763" y="2198914"/>
            <a:ext cx="3845379" cy="3670180"/>
          </a:xfrm>
        </p:spPr>
        <p:txBody>
          <a:bodyPr>
            <a:normAutofit/>
          </a:bodyPr>
          <a:lstStyle/>
          <a:p>
            <a:r>
              <a:rPr lang="en-GB" dirty="0">
                <a:latin typeface="NTFPreCursive" panose="03000400000000000000" pitchFamily="66" charset="0"/>
              </a:rPr>
              <a:t>We have become part of a government funded programme</a:t>
            </a:r>
          </a:p>
          <a:p>
            <a:r>
              <a:rPr lang="en-GB" dirty="0">
                <a:latin typeface="NTFPreCursive" panose="03000400000000000000" pitchFamily="66" charset="0"/>
              </a:rPr>
              <a:t>All children will take part in a 10 minute session 4x weekly</a:t>
            </a:r>
          </a:p>
          <a:p>
            <a:r>
              <a:rPr lang="en-GB" u="sng" dirty="0">
                <a:latin typeface="NTFPreCursive" panose="03000400000000000000" pitchFamily="66" charset="0"/>
              </a:rPr>
              <a:t>It focuses on developing:</a:t>
            </a:r>
          </a:p>
          <a:p>
            <a:r>
              <a:rPr lang="en-GB" dirty="0">
                <a:latin typeface="NTFPreCursive" panose="03000400000000000000" pitchFamily="66" charset="0"/>
              </a:rPr>
              <a:t>fluency and recall of numbers and number facts without counting</a:t>
            </a:r>
          </a:p>
          <a:p>
            <a:r>
              <a:rPr lang="en-GB" dirty="0">
                <a:latin typeface="NTFPreCursive" panose="03000400000000000000" pitchFamily="66" charset="0"/>
              </a:rPr>
              <a:t>Sense of number and the relationships and their structure </a:t>
            </a:r>
          </a:p>
          <a:p>
            <a:endParaRPr lang="en-GB" dirty="0"/>
          </a:p>
        </p:txBody>
      </p:sp>
      <p:sp>
        <p:nvSpPr>
          <p:cNvPr id="1035" name="Rectangle 1034">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1037" name="Rectangle 1036">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6" name="TextBox 5">
            <a:extLst>
              <a:ext uri="{FF2B5EF4-FFF2-40B4-BE49-F238E27FC236}">
                <a16:creationId xmlns:a16="http://schemas.microsoft.com/office/drawing/2014/main" id="{D4950976-420C-AD7E-AE53-1EECC1C87896}"/>
              </a:ext>
            </a:extLst>
          </p:cNvPr>
          <p:cNvSpPr txBox="1"/>
          <p:nvPr/>
        </p:nvSpPr>
        <p:spPr>
          <a:xfrm>
            <a:off x="349313" y="4748730"/>
            <a:ext cx="3981198" cy="646331"/>
          </a:xfrm>
          <a:prstGeom prst="rect">
            <a:avLst/>
          </a:prstGeom>
          <a:noFill/>
        </p:spPr>
        <p:txBody>
          <a:bodyPr wrap="square" rtlCol="0">
            <a:spAutoFit/>
          </a:bodyPr>
          <a:lstStyle/>
          <a:p>
            <a:r>
              <a:rPr lang="en-GB" dirty="0">
                <a:latin typeface="NTFPreCursive" panose="03000400000000000000" pitchFamily="66" charset="0"/>
              </a:rPr>
              <a:t>Number blocks are used to support the skills of recall and subitising</a:t>
            </a:r>
          </a:p>
        </p:txBody>
      </p:sp>
    </p:spTree>
    <p:extLst>
      <p:ext uri="{BB962C8B-B14F-4D97-AF65-F5344CB8AC3E}">
        <p14:creationId xmlns:p14="http://schemas.microsoft.com/office/powerpoint/2010/main" val="30499165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C2579DAE-C141-48DB-810E-C070C3008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4" name="Rectangle 33">
            <a:extLst>
              <a:ext uri="{FF2B5EF4-FFF2-40B4-BE49-F238E27FC236}">
                <a16:creationId xmlns:a16="http://schemas.microsoft.com/office/drawing/2014/main" id="{02FD90C3-6350-4D5B-9738-6E94EDF30F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dirty="0"/>
          </a:p>
        </p:txBody>
      </p:sp>
      <p:sp>
        <p:nvSpPr>
          <p:cNvPr id="36" name="Rectangle 35">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043" y="457200"/>
            <a:ext cx="8455914"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2049" y="521208"/>
            <a:ext cx="8359902"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Content Placeholder 4">
            <a:extLst>
              <a:ext uri="{FF2B5EF4-FFF2-40B4-BE49-F238E27FC236}">
                <a16:creationId xmlns:a16="http://schemas.microsoft.com/office/drawing/2014/main" id="{F75FC546-C3FA-A125-FB0C-663C3C7573FD}"/>
              </a:ext>
            </a:extLst>
          </p:cNvPr>
          <p:cNvPicPr>
            <a:picLocks noGrp="1" noChangeAspect="1"/>
          </p:cNvPicPr>
          <p:nvPr>
            <p:ph idx="1"/>
          </p:nvPr>
        </p:nvPicPr>
        <p:blipFill>
          <a:blip r:embed="rId3"/>
          <a:stretch>
            <a:fillRect/>
          </a:stretch>
        </p:blipFill>
        <p:spPr>
          <a:xfrm>
            <a:off x="755576" y="1554428"/>
            <a:ext cx="7752969" cy="3682660"/>
          </a:xfrm>
          <a:prstGeom prst="rect">
            <a:avLst/>
          </a:prstGeom>
        </p:spPr>
      </p:pic>
    </p:spTree>
    <p:extLst>
      <p:ext uri="{BB962C8B-B14F-4D97-AF65-F5344CB8AC3E}">
        <p14:creationId xmlns:p14="http://schemas.microsoft.com/office/powerpoint/2010/main" val="40756157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335B3-2DF1-7475-AD35-5556A9358B0D}"/>
              </a:ext>
            </a:extLst>
          </p:cNvPr>
          <p:cNvSpPr>
            <a:spLocks noGrp="1"/>
          </p:cNvSpPr>
          <p:nvPr>
            <p:ph type="title" idx="4294967295"/>
          </p:nvPr>
        </p:nvSpPr>
        <p:spPr>
          <a:xfrm>
            <a:off x="539552" y="289354"/>
            <a:ext cx="7543800" cy="700868"/>
          </a:xfrm>
        </p:spPr>
        <p:txBody>
          <a:bodyPr>
            <a:normAutofit fontScale="90000"/>
          </a:bodyPr>
          <a:lstStyle/>
          <a:p>
            <a:pPr algn="ctr" eaLnBrk="1" fontAlgn="auto" hangingPunct="1">
              <a:spcAft>
                <a:spcPts val="0"/>
              </a:spcAft>
              <a:defRPr/>
            </a:pPr>
            <a:r>
              <a:rPr lang="en-GB" dirty="0">
                <a:solidFill>
                  <a:schemeClr val="tx1">
                    <a:lumMod val="75000"/>
                    <a:lumOff val="25000"/>
                  </a:schemeClr>
                </a:solidFill>
                <a:latin typeface="NTFPreCursivefk" panose="03000400000000000000" pitchFamily="66" charset="0"/>
              </a:rPr>
              <a:t>Handouts and General information</a:t>
            </a:r>
          </a:p>
        </p:txBody>
      </p:sp>
      <p:sp>
        <p:nvSpPr>
          <p:cNvPr id="61443" name="Content Placeholder 2">
            <a:extLst>
              <a:ext uri="{FF2B5EF4-FFF2-40B4-BE49-F238E27FC236}">
                <a16:creationId xmlns:a16="http://schemas.microsoft.com/office/drawing/2014/main" id="{2DEEC31E-2EF9-59A6-66F2-30683F05C660}"/>
              </a:ext>
            </a:extLst>
          </p:cNvPr>
          <p:cNvSpPr>
            <a:spLocks noGrp="1" noChangeArrowheads="1"/>
          </p:cNvSpPr>
          <p:nvPr>
            <p:ph idx="4294967295"/>
          </p:nvPr>
        </p:nvSpPr>
        <p:spPr>
          <a:xfrm>
            <a:off x="550084" y="990223"/>
            <a:ext cx="7543800" cy="5103074"/>
          </a:xfrm>
        </p:spPr>
        <p:txBody>
          <a:bodyPr/>
          <a:lstStyle/>
          <a:p>
            <a:pPr eaLnBrk="1" hangingPunct="1"/>
            <a:r>
              <a:rPr lang="en-GB" altLang="en-US" sz="2800" dirty="0">
                <a:latin typeface="NTFPreCursivefk" panose="03000400000000000000" pitchFamily="66" charset="0"/>
              </a:rPr>
              <a:t>In your handouts:</a:t>
            </a:r>
          </a:p>
          <a:p>
            <a:pPr eaLnBrk="1" hangingPunct="1"/>
            <a:r>
              <a:rPr lang="en-GB" altLang="en-US" sz="2800" dirty="0">
                <a:latin typeface="NTFPreCursivefk" panose="03000400000000000000" pitchFamily="66" charset="0"/>
              </a:rPr>
              <a:t>Early learning goals</a:t>
            </a:r>
          </a:p>
          <a:p>
            <a:pPr eaLnBrk="1" hangingPunct="1"/>
            <a:r>
              <a:rPr lang="en-GB" altLang="en-US" sz="2800" dirty="0">
                <a:latin typeface="NTFPreCursivefk" panose="03000400000000000000" pitchFamily="66" charset="0"/>
              </a:rPr>
              <a:t>Actions for supporting phonics which includes letter formation </a:t>
            </a:r>
          </a:p>
          <a:p>
            <a:pPr marL="0" indent="0" eaLnBrk="1" hangingPunct="1">
              <a:buNone/>
            </a:pPr>
            <a:endParaRPr lang="en-GB" altLang="en-US" sz="2800" dirty="0">
              <a:latin typeface="NTFPreCursivefk" panose="03000400000000000000" pitchFamily="66" charset="0"/>
            </a:endParaRPr>
          </a:p>
          <a:p>
            <a:pPr marL="0" indent="0" eaLnBrk="1" hangingPunct="1">
              <a:buNone/>
            </a:pPr>
            <a:r>
              <a:rPr lang="en-GB" altLang="en-US" sz="2800" dirty="0">
                <a:latin typeface="NTFPreCursivefk" panose="03000400000000000000" pitchFamily="66" charset="0"/>
              </a:rPr>
              <a:t>General information:</a:t>
            </a:r>
          </a:p>
          <a:p>
            <a:pPr marL="0" indent="0" eaLnBrk="1" hangingPunct="1">
              <a:buNone/>
            </a:pPr>
            <a:r>
              <a:rPr lang="en-GB" altLang="en-US" sz="2800" dirty="0">
                <a:latin typeface="NTFPreCursivefk" panose="03000400000000000000" pitchFamily="66" charset="0"/>
              </a:rPr>
              <a:t>Topic webs are uploaded on to the website each term. From Autumn term 2 we will add home learning ideas as well. </a:t>
            </a:r>
          </a:p>
          <a:p>
            <a:pPr marL="0" indent="0" eaLnBrk="1" hangingPunct="1">
              <a:buNone/>
            </a:pPr>
            <a:r>
              <a:rPr lang="en-GB" altLang="en-US" sz="2800" dirty="0">
                <a:latin typeface="NTFPreCursivefk" panose="03000400000000000000" pitchFamily="66" charset="0"/>
              </a:rPr>
              <a:t>Zones of Regulation meeting for parents next term</a:t>
            </a:r>
          </a:p>
          <a:p>
            <a:pPr marL="0" indent="0" eaLnBrk="1" hangingPunct="1">
              <a:buNone/>
            </a:pPr>
            <a:r>
              <a:rPr lang="en-GB" altLang="en-US" sz="2800" dirty="0">
                <a:latin typeface="NTFPreCursivefk" panose="03000400000000000000" pitchFamily="66" charset="0"/>
              </a:rPr>
              <a:t>Talk slides will be made available on the website </a:t>
            </a:r>
          </a:p>
          <a:p>
            <a:pPr marL="0" indent="0" eaLnBrk="1" hangingPunct="1">
              <a:buNone/>
            </a:pPr>
            <a:endParaRPr lang="en-GB" altLang="en-US" sz="2800" dirty="0">
              <a:latin typeface="NTFPreCursivefk" panose="03000400000000000000" pitchFamily="66" charset="0"/>
            </a:endParaRPr>
          </a:p>
          <a:p>
            <a:pPr eaLnBrk="1" hangingPunct="1"/>
            <a:endParaRPr lang="en-GB" altLang="en-US" sz="2400" dirty="0">
              <a:latin typeface="NTFPreCursivefk" panose="03000400000000000000" pitchFamily="66" charset="0"/>
            </a:endParaRPr>
          </a:p>
        </p:txBody>
      </p:sp>
      <p:pic>
        <p:nvPicPr>
          <p:cNvPr id="4" name="Picture 3">
            <a:extLst>
              <a:ext uri="{FF2B5EF4-FFF2-40B4-BE49-F238E27FC236}">
                <a16:creationId xmlns:a16="http://schemas.microsoft.com/office/drawing/2014/main" id="{B6A2F481-2243-45ED-918F-31D80B4B299C}"/>
              </a:ext>
            </a:extLst>
          </p:cNvPr>
          <p:cNvPicPr>
            <a:picLocks noChangeAspect="1"/>
          </p:cNvPicPr>
          <p:nvPr/>
        </p:nvPicPr>
        <p:blipFill>
          <a:blip r:embed="rId3"/>
          <a:stretch>
            <a:fillRect/>
          </a:stretch>
        </p:blipFill>
        <p:spPr>
          <a:xfrm>
            <a:off x="4788024" y="2681693"/>
            <a:ext cx="2088232" cy="1494613"/>
          </a:xfrm>
          <a:prstGeom prst="rect">
            <a:avLst/>
          </a:prstGeom>
        </p:spPr>
      </p:pic>
      <p:pic>
        <p:nvPicPr>
          <p:cNvPr id="6" name="Picture 5">
            <a:extLst>
              <a:ext uri="{FF2B5EF4-FFF2-40B4-BE49-F238E27FC236}">
                <a16:creationId xmlns:a16="http://schemas.microsoft.com/office/drawing/2014/main" id="{361CAC4C-435B-EDDB-EFA2-224E91411859}"/>
              </a:ext>
            </a:extLst>
          </p:cNvPr>
          <p:cNvPicPr>
            <a:picLocks noChangeAspect="1"/>
          </p:cNvPicPr>
          <p:nvPr/>
        </p:nvPicPr>
        <p:blipFill>
          <a:blip r:embed="rId4"/>
          <a:stretch>
            <a:fillRect/>
          </a:stretch>
        </p:blipFill>
        <p:spPr>
          <a:xfrm>
            <a:off x="7251745" y="2177124"/>
            <a:ext cx="1342171" cy="1969053"/>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Rectangle 4">
            <a:extLst>
              <a:ext uri="{FF2B5EF4-FFF2-40B4-BE49-F238E27FC236}">
                <a16:creationId xmlns:a16="http://schemas.microsoft.com/office/drawing/2014/main" id="{EAB71562-DD1C-0D33-8A28-92CAEC022033}"/>
              </a:ext>
            </a:extLst>
          </p:cNvPr>
          <p:cNvSpPr>
            <a:spLocks noGrp="1" noRot="1" noChangeArrowheads="1"/>
          </p:cNvSpPr>
          <p:nvPr>
            <p:ph type="title" idx="4294967295"/>
          </p:nvPr>
        </p:nvSpPr>
        <p:spPr>
          <a:xfrm>
            <a:off x="457200" y="548680"/>
            <a:ext cx="8229600" cy="4319588"/>
          </a:xfrm>
        </p:spPr>
        <p:txBody>
          <a:bodyPr>
            <a:normAutofit fontScale="90000"/>
          </a:bodyPr>
          <a:lstStyle/>
          <a:p>
            <a:pPr eaLnBrk="1" fontAlgn="auto" hangingPunct="1">
              <a:spcAft>
                <a:spcPts val="0"/>
              </a:spcAft>
              <a:defRPr/>
            </a:pPr>
            <a:br>
              <a:rPr lang="en-GB" dirty="0">
                <a:solidFill>
                  <a:schemeClr val="tx1">
                    <a:lumMod val="75000"/>
                    <a:lumOff val="25000"/>
                  </a:schemeClr>
                </a:solidFill>
              </a:rPr>
            </a:br>
            <a:br>
              <a:rPr lang="en-GB" dirty="0">
                <a:solidFill>
                  <a:schemeClr val="tx1">
                    <a:lumMod val="75000"/>
                    <a:lumOff val="25000"/>
                  </a:schemeClr>
                </a:solidFill>
              </a:rPr>
            </a:br>
            <a:br>
              <a:rPr lang="en-GB" b="1" dirty="0">
                <a:solidFill>
                  <a:schemeClr val="tx1">
                    <a:lumMod val="75000"/>
                    <a:lumOff val="25000"/>
                  </a:schemeClr>
                </a:solidFill>
              </a:rPr>
            </a:br>
            <a:r>
              <a:rPr lang="en-GB" b="1" dirty="0">
                <a:solidFill>
                  <a:schemeClr val="tx1">
                    <a:lumMod val="75000"/>
                    <a:lumOff val="25000"/>
                  </a:schemeClr>
                </a:solidFill>
                <a:latin typeface="NTFPreCursivefk" panose="03000400000000000000" pitchFamily="66" charset="0"/>
              </a:rPr>
              <a:t>Words of advice: </a:t>
            </a:r>
            <a:br>
              <a:rPr lang="en-GB" b="1" dirty="0">
                <a:solidFill>
                  <a:schemeClr val="tx1">
                    <a:lumMod val="75000"/>
                    <a:lumOff val="25000"/>
                  </a:schemeClr>
                </a:solidFill>
                <a:latin typeface="HfW precursive" panose="00000500000000000000" pitchFamily="2" charset="0"/>
              </a:rPr>
            </a:br>
            <a:br>
              <a:rPr lang="en-GB" dirty="0">
                <a:solidFill>
                  <a:schemeClr val="tx1">
                    <a:lumMod val="75000"/>
                    <a:lumOff val="25000"/>
                  </a:schemeClr>
                </a:solidFill>
                <a:latin typeface="HfW precursive" panose="00000500000000000000" pitchFamily="2" charset="0"/>
              </a:rPr>
            </a:br>
            <a:r>
              <a:rPr lang="en-GB" sz="4000" dirty="0">
                <a:solidFill>
                  <a:schemeClr val="tx1">
                    <a:lumMod val="75000"/>
                    <a:lumOff val="25000"/>
                  </a:schemeClr>
                </a:solidFill>
                <a:latin typeface="NTFPreCursivefk" panose="03000400000000000000" pitchFamily="66" charset="0"/>
              </a:rPr>
              <a:t>Please don’t overload your child at this stage. A little bit each day is enough, keep it fun and interesting. It is important to keep them enthusiastic!</a:t>
            </a:r>
            <a:br>
              <a:rPr lang="en-GB" sz="4000" dirty="0">
                <a:solidFill>
                  <a:schemeClr val="tx1">
                    <a:lumMod val="75000"/>
                    <a:lumOff val="25000"/>
                  </a:schemeClr>
                </a:solidFill>
                <a:latin typeface="NTFPreCursivefk" panose="03000400000000000000" pitchFamily="66" charset="0"/>
              </a:rPr>
            </a:br>
            <a:br>
              <a:rPr lang="en-GB" sz="4000" dirty="0">
                <a:solidFill>
                  <a:schemeClr val="tx1">
                    <a:lumMod val="75000"/>
                    <a:lumOff val="25000"/>
                  </a:schemeClr>
                </a:solidFill>
                <a:latin typeface="NTFPreCursivefk" panose="03000400000000000000" pitchFamily="66" charset="0"/>
              </a:rPr>
            </a:br>
            <a:r>
              <a:rPr lang="en-GB" sz="4000" dirty="0">
                <a:solidFill>
                  <a:schemeClr val="tx1">
                    <a:lumMod val="75000"/>
                    <a:lumOff val="25000"/>
                  </a:schemeClr>
                </a:solidFill>
                <a:latin typeface="NTFPreCursivefk" panose="03000400000000000000" pitchFamily="66" charset="0"/>
              </a:rPr>
              <a:t>Also please ask us is you are unsure of anything.</a:t>
            </a:r>
            <a:endParaRPr lang="en-US" dirty="0">
              <a:solidFill>
                <a:schemeClr val="tx1">
                  <a:lumMod val="75000"/>
                  <a:lumOff val="25000"/>
                </a:schemeClr>
              </a:solidFill>
              <a:latin typeface="NTFPreCursivefk" panose="03000400000000000000" pitchFamily="66" charset="0"/>
            </a:endParaRP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7533</TotalTime>
  <Words>1586</Words>
  <Application>Microsoft Office PowerPoint</Application>
  <PresentationFormat>On-screen Show (4:3)</PresentationFormat>
  <Paragraphs>231</Paragraphs>
  <Slides>51</Slides>
  <Notes>51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vt:lpstr>
      <vt:lpstr>Calibri Light</vt:lpstr>
      <vt:lpstr>Comic Sans MS</vt:lpstr>
      <vt:lpstr>HfW precursive</vt:lpstr>
      <vt:lpstr>NTFPreCursive</vt:lpstr>
      <vt:lpstr>NTFPreCursivefk</vt:lpstr>
      <vt:lpstr>Retrospect</vt:lpstr>
      <vt:lpstr>Welcome!!</vt:lpstr>
      <vt:lpstr>Agenda for the evening</vt:lpstr>
      <vt:lpstr>The Early Years Curriculum</vt:lpstr>
      <vt:lpstr>Communication and Language</vt:lpstr>
      <vt:lpstr>Understanding the World</vt:lpstr>
      <vt:lpstr>Expressive arts and design</vt:lpstr>
      <vt:lpstr>Personal, social and emotional development </vt:lpstr>
      <vt:lpstr>Zones of Regulation </vt:lpstr>
      <vt:lpstr>PowerPoint Presentation</vt:lpstr>
      <vt:lpstr>Physical Development</vt:lpstr>
      <vt:lpstr>Daily provision in school</vt:lpstr>
      <vt:lpstr>Pencil grip</vt:lpstr>
      <vt:lpstr>Literacy</vt:lpstr>
      <vt:lpstr>PowerPoint Presentation</vt:lpstr>
      <vt:lpstr>What Phonics skills does my child learn in Foundation?</vt:lpstr>
      <vt:lpstr>PowerPoint Presentation</vt:lpstr>
      <vt:lpstr>PowerPoint Presentation</vt:lpstr>
      <vt:lpstr>A typical daily phonics lesson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 at home?</vt:lpstr>
      <vt:lpstr>Reading in Foundation</vt:lpstr>
      <vt:lpstr>PowerPoint Presentation</vt:lpstr>
      <vt:lpstr>How Number is taught in school:</vt:lpstr>
      <vt:lpstr> Mathematics: Number</vt:lpstr>
      <vt:lpstr> Mathematics: Numerical patterns</vt:lpstr>
      <vt:lpstr>Mastering number</vt:lpstr>
      <vt:lpstr>PowerPoint Presentation</vt:lpstr>
      <vt:lpstr>Handouts and General information</vt:lpstr>
      <vt:lpstr>   Words of advice:   Please don’t overload your child at this stage. A little bit each day is enough, keep it fun and interesting. It is important to keep them enthusiastic!  Also please ask us is you are unsure of anything.</vt:lpstr>
    </vt:vector>
  </TitlesOfParts>
  <Company>Beechcroft Infants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sdouglass</dc:creator>
  <cp:lastModifiedBy>Head Teacher</cp:lastModifiedBy>
  <cp:revision>75</cp:revision>
  <cp:lastPrinted>2025-09-29T09:42:48Z</cp:lastPrinted>
  <dcterms:created xsi:type="dcterms:W3CDTF">2007-11-07T19:51:19Z</dcterms:created>
  <dcterms:modified xsi:type="dcterms:W3CDTF">2025-10-17T12:48:51Z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9</vt:i4>
  </property>
</Properties>
</file>