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 id="2147483658" r:id="rId5"/>
    <p:sldMasterId id="2147483677" r:id="rId6"/>
  </p:sldMasterIdLst>
  <p:notesMasterIdLst>
    <p:notesMasterId r:id="rId8"/>
  </p:notesMasterIdLst>
  <p:sldIdLst>
    <p:sldId id="290" r:id="rId7"/>
  </p:sldIdLst>
  <p:sldSz cx="9144000" cy="5143500" type="screen16x9"/>
  <p:notesSz cx="6858000" cy="9144000"/>
  <p:embeddedFontLst>
    <p:embeddedFont>
      <p:font typeface="Myriad Pro Light" panose="020B0403030403020204" charset="0"/>
      <p:regular r:id="rId9"/>
      <p:bold r:id="rId10"/>
      <p:italic r:id="rId11"/>
      <p:boldItalic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7401"/>
    <a:srgbClr val="414042"/>
    <a:srgbClr val="666699"/>
    <a:srgbClr val="FDE6D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434" autoAdjust="0"/>
  </p:normalViewPr>
  <p:slideViewPr>
    <p:cSldViewPr>
      <p:cViewPr varScale="1">
        <p:scale>
          <a:sx n="97" d="100"/>
          <a:sy n="97" d="100"/>
        </p:scale>
        <p:origin x="810" y="90"/>
      </p:cViewPr>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52" d="100"/>
          <a:sy n="52" d="100"/>
        </p:scale>
        <p:origin x="2680" y="6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1.xml"/><Relationship Id="rId12"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font" Target="fonts/font3.fntdata"/><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font" Target="fonts/font1.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BBF560-97F3-4300-BEFA-9DB6D1F91F1A}" type="datetimeFigureOut">
              <a:rPr lang="en-GB" smtClean="0"/>
              <a:t>26/09/2025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4FF771-BF0A-4A9C-B329-C1F2781A6994}" type="slidenum">
              <a:rPr lang="en-GB" smtClean="0"/>
              <a:t>‹#›</a:t>
            </a:fld>
            <a:endParaRPr lang="en-GB"/>
          </a:p>
        </p:txBody>
      </p:sp>
    </p:spTree>
    <p:extLst>
      <p:ext uri="{BB962C8B-B14F-4D97-AF65-F5344CB8AC3E}">
        <p14:creationId xmlns:p14="http://schemas.microsoft.com/office/powerpoint/2010/main" val="2633986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5544000" y="0"/>
            <a:ext cx="3600000" cy="3600000"/>
          </a:xfrm>
          <a:prstGeom prst="rect">
            <a:avLst/>
          </a:prstGeom>
        </p:spPr>
        <p:txBody>
          <a:bodyPr lIns="0" tIns="360000" rIns="0" bIns="0"/>
          <a:lstStyle>
            <a:lvl1pPr algn="ctr">
              <a:defRPr sz="2400" baseline="0"/>
            </a:lvl1pPr>
          </a:lstStyle>
          <a:p>
            <a:r>
              <a:rPr lang="en-GB" dirty="0"/>
              <a:t>Click the icon to insert </a:t>
            </a:r>
            <a:br>
              <a:rPr lang="en-GB" dirty="0"/>
            </a:br>
            <a:r>
              <a:rPr lang="en-GB" dirty="0"/>
              <a:t>a photo if required</a:t>
            </a:r>
          </a:p>
        </p:txBody>
      </p:sp>
      <p:sp>
        <p:nvSpPr>
          <p:cNvPr id="7" name="Text Placeholder 6"/>
          <p:cNvSpPr>
            <a:spLocks noGrp="1"/>
          </p:cNvSpPr>
          <p:nvPr>
            <p:ph type="body" sz="quarter" idx="11" hasCustomPrompt="1"/>
          </p:nvPr>
        </p:nvSpPr>
        <p:spPr>
          <a:xfrm>
            <a:off x="612000" y="1954494"/>
            <a:ext cx="4356048" cy="432271"/>
          </a:xfrm>
          <a:prstGeom prst="rect">
            <a:avLst/>
          </a:prstGeom>
        </p:spPr>
        <p:txBody>
          <a:bodyPr lIns="0" tIns="0" rIns="0" bIns="0" anchor="ctr" anchorCtr="0">
            <a:normAutofit/>
          </a:bodyPr>
          <a:lstStyle>
            <a:lvl1pPr>
              <a:defRPr sz="2300">
                <a:solidFill>
                  <a:schemeClr val="bg1"/>
                </a:solidFill>
              </a:defRPr>
            </a:lvl1pPr>
          </a:lstStyle>
          <a:p>
            <a:r>
              <a:rPr lang="en-US" sz="2300" dirty="0"/>
              <a:t>Click to edit date</a:t>
            </a:r>
            <a:endParaRPr lang="en-GB" sz="2300" dirty="0"/>
          </a:p>
        </p:txBody>
      </p:sp>
      <p:sp>
        <p:nvSpPr>
          <p:cNvPr id="9" name="Text Placeholder 8"/>
          <p:cNvSpPr>
            <a:spLocks noGrp="1"/>
          </p:cNvSpPr>
          <p:nvPr>
            <p:ph type="body" sz="quarter" idx="12" hasCustomPrompt="1"/>
          </p:nvPr>
        </p:nvSpPr>
        <p:spPr>
          <a:xfrm>
            <a:off x="612000" y="2475913"/>
            <a:ext cx="4355852" cy="383870"/>
          </a:xfrm>
          <a:prstGeom prst="rect">
            <a:avLst/>
          </a:prstGeom>
        </p:spPr>
        <p:txBody>
          <a:bodyPr lIns="0" tIns="0" rIns="0" bIns="0">
            <a:normAutofit/>
          </a:bodyPr>
          <a:lstStyle>
            <a:lvl1pPr>
              <a:defRPr sz="2000">
                <a:solidFill>
                  <a:schemeClr val="bg1"/>
                </a:solidFill>
              </a:defRPr>
            </a:lvl1pPr>
          </a:lstStyle>
          <a:p>
            <a:r>
              <a:rPr lang="en-GB" sz="2000" dirty="0"/>
              <a:t>Click to add your name</a:t>
            </a:r>
            <a:endParaRPr lang="en-GB" sz="2300" dirty="0"/>
          </a:p>
        </p:txBody>
      </p:sp>
      <p:sp>
        <p:nvSpPr>
          <p:cNvPr id="10" name="Text Placeholder 8"/>
          <p:cNvSpPr>
            <a:spLocks noGrp="1"/>
          </p:cNvSpPr>
          <p:nvPr>
            <p:ph type="body" sz="quarter" idx="13" hasCustomPrompt="1"/>
          </p:nvPr>
        </p:nvSpPr>
        <p:spPr>
          <a:xfrm>
            <a:off x="612000" y="2835953"/>
            <a:ext cx="4355852" cy="383870"/>
          </a:xfrm>
          <a:prstGeom prst="rect">
            <a:avLst/>
          </a:prstGeom>
        </p:spPr>
        <p:txBody>
          <a:bodyPr lIns="0" tIns="0" rIns="0" bIns="0">
            <a:normAutofit/>
          </a:bodyPr>
          <a:lstStyle>
            <a:lvl1pPr>
              <a:defRPr sz="2000" baseline="0">
                <a:solidFill>
                  <a:schemeClr val="bg1"/>
                </a:solidFill>
              </a:defRPr>
            </a:lvl1pPr>
          </a:lstStyle>
          <a:p>
            <a:r>
              <a:rPr lang="en-GB" sz="2000" dirty="0"/>
              <a:t>Click to add your service area</a:t>
            </a:r>
            <a:endParaRPr lang="en-GB" sz="2300" dirty="0"/>
          </a:p>
        </p:txBody>
      </p:sp>
      <p:sp>
        <p:nvSpPr>
          <p:cNvPr id="11" name="Text Placeholder 8"/>
          <p:cNvSpPr>
            <a:spLocks noGrp="1"/>
          </p:cNvSpPr>
          <p:nvPr>
            <p:ph type="body" sz="quarter" idx="14" hasCustomPrompt="1"/>
          </p:nvPr>
        </p:nvSpPr>
        <p:spPr>
          <a:xfrm>
            <a:off x="612000" y="555526"/>
            <a:ext cx="4716088" cy="1277805"/>
          </a:xfrm>
          <a:prstGeom prst="rect">
            <a:avLst/>
          </a:prstGeom>
        </p:spPr>
        <p:txBody>
          <a:bodyPr lIns="0" tIns="0" rIns="0" bIns="0" anchor="b" anchorCtr="0">
            <a:normAutofit/>
          </a:bodyPr>
          <a:lstStyle>
            <a:lvl1pPr>
              <a:spcBef>
                <a:spcPts val="0"/>
              </a:spcBef>
              <a:defRPr sz="4200" baseline="0">
                <a:solidFill>
                  <a:schemeClr val="bg1"/>
                </a:solidFill>
              </a:defRPr>
            </a:lvl1pPr>
          </a:lstStyle>
          <a:p>
            <a:r>
              <a:rPr lang="en-GB" sz="4200" dirty="0"/>
              <a:t>Click to edit Presentation title</a:t>
            </a:r>
            <a:endParaRPr lang="en-GB" sz="2300" dirty="0"/>
          </a:p>
        </p:txBody>
      </p:sp>
    </p:spTree>
    <p:extLst>
      <p:ext uri="{BB962C8B-B14F-4D97-AF65-F5344CB8AC3E}">
        <p14:creationId xmlns:p14="http://schemas.microsoft.com/office/powerpoint/2010/main" val="1499341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 name="TextBox 1"/>
          <p:cNvSpPr txBox="1"/>
          <p:nvPr userDrawn="1"/>
        </p:nvSpPr>
        <p:spPr>
          <a:xfrm>
            <a:off x="612000" y="553642"/>
            <a:ext cx="5040560" cy="1220847"/>
          </a:xfrm>
          <a:prstGeom prst="rect">
            <a:avLst/>
          </a:prstGeom>
          <a:noFill/>
        </p:spPr>
        <p:txBody>
          <a:bodyPr wrap="square" rtlCol="0">
            <a:spAutoFit/>
          </a:bodyPr>
          <a:lstStyle/>
          <a:p>
            <a:pPr>
              <a:spcAft>
                <a:spcPts val="1000"/>
              </a:spcAft>
            </a:pPr>
            <a:r>
              <a:rPr lang="en-GB" sz="4200" dirty="0">
                <a:solidFill>
                  <a:schemeClr val="bg1"/>
                </a:solidFill>
              </a:rPr>
              <a:t>Thank you</a:t>
            </a:r>
          </a:p>
          <a:p>
            <a:r>
              <a:rPr lang="en-GB" sz="2300" dirty="0">
                <a:solidFill>
                  <a:schemeClr val="bg1"/>
                </a:solidFill>
              </a:rPr>
              <a:t>www.swindon.gov.uk</a:t>
            </a:r>
          </a:p>
        </p:txBody>
      </p:sp>
    </p:spTree>
    <p:extLst>
      <p:ext uri="{BB962C8B-B14F-4D97-AF65-F5344CB8AC3E}">
        <p14:creationId xmlns:p14="http://schemas.microsoft.com/office/powerpoint/2010/main" val="860780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7" name="Text Placeholder 6"/>
          <p:cNvSpPr>
            <a:spLocks noGrp="1"/>
          </p:cNvSpPr>
          <p:nvPr>
            <p:ph type="body" sz="quarter" idx="11"/>
          </p:nvPr>
        </p:nvSpPr>
        <p:spPr>
          <a:xfrm>
            <a:off x="612000" y="1203708"/>
            <a:ext cx="7920000" cy="28825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0545639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orange)">
    <p:spTree>
      <p:nvGrpSpPr>
        <p:cNvPr id="1" name=""/>
        <p:cNvGrpSpPr/>
        <p:nvPr/>
      </p:nvGrpSpPr>
      <p:grpSpPr>
        <a:xfrm>
          <a:off x="0" y="0"/>
          <a:ext cx="0" cy="0"/>
          <a:chOff x="0" y="0"/>
          <a:chExt cx="0" cy="0"/>
        </a:xfrm>
      </p:grpSpPr>
      <p:sp>
        <p:nvSpPr>
          <p:cNvPr id="3" name="Rectangle 2"/>
          <p:cNvSpPr/>
          <p:nvPr userDrawn="1"/>
        </p:nvSpPr>
        <p:spPr>
          <a:xfrm>
            <a:off x="0" y="0"/>
            <a:ext cx="9144000" cy="4084638"/>
          </a:xfrm>
          <a:prstGeom prst="rect">
            <a:avLst/>
          </a:prstGeom>
          <a:solidFill>
            <a:srgbClr val="EE7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11999" y="205978"/>
            <a:ext cx="7920813" cy="857250"/>
          </a:xfrm>
        </p:spPr>
        <p:txBody>
          <a:bodyPr/>
          <a:lstStyle>
            <a:lvl1pPr>
              <a:defRPr>
                <a:solidFill>
                  <a:schemeClr val="bg1"/>
                </a:solidFill>
              </a:defRPr>
            </a:lvl1pPr>
          </a:lstStyle>
          <a:p>
            <a:r>
              <a:rPr lang="en-US" dirty="0"/>
              <a:t>Click to edit Master title style</a:t>
            </a:r>
            <a:endParaRPr lang="en-GB" dirty="0"/>
          </a:p>
        </p:txBody>
      </p:sp>
      <p:sp>
        <p:nvSpPr>
          <p:cNvPr id="7" name="Text Placeholder 6"/>
          <p:cNvSpPr>
            <a:spLocks noGrp="1"/>
          </p:cNvSpPr>
          <p:nvPr>
            <p:ph type="body" sz="quarter" idx="11"/>
          </p:nvPr>
        </p:nvSpPr>
        <p:spPr>
          <a:xfrm>
            <a:off x="612000" y="1203708"/>
            <a:ext cx="7920812" cy="288251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10378537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text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5" name="Text Placeholder 6"/>
          <p:cNvSpPr>
            <a:spLocks noGrp="1"/>
          </p:cNvSpPr>
          <p:nvPr>
            <p:ph type="body" sz="quarter" idx="11"/>
          </p:nvPr>
        </p:nvSpPr>
        <p:spPr>
          <a:xfrm>
            <a:off x="612000" y="1203708"/>
            <a:ext cx="3780000" cy="28825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ext Placeholder 6"/>
          <p:cNvSpPr>
            <a:spLocks noGrp="1"/>
          </p:cNvSpPr>
          <p:nvPr>
            <p:ph type="body" sz="quarter" idx="12"/>
          </p:nvPr>
        </p:nvSpPr>
        <p:spPr>
          <a:xfrm>
            <a:off x="4752000" y="1202400"/>
            <a:ext cx="3780000" cy="28825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864006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text slide (orange)">
    <p:spTree>
      <p:nvGrpSpPr>
        <p:cNvPr id="1" name=""/>
        <p:cNvGrpSpPr/>
        <p:nvPr/>
      </p:nvGrpSpPr>
      <p:grpSpPr>
        <a:xfrm>
          <a:off x="0" y="0"/>
          <a:ext cx="0" cy="0"/>
          <a:chOff x="0" y="0"/>
          <a:chExt cx="0" cy="0"/>
        </a:xfrm>
      </p:grpSpPr>
      <p:sp>
        <p:nvSpPr>
          <p:cNvPr id="7" name="Rectangle 6"/>
          <p:cNvSpPr/>
          <p:nvPr userDrawn="1"/>
        </p:nvSpPr>
        <p:spPr>
          <a:xfrm>
            <a:off x="0" y="0"/>
            <a:ext cx="9144000" cy="4084638"/>
          </a:xfrm>
          <a:prstGeom prst="rect">
            <a:avLst/>
          </a:prstGeom>
          <a:solidFill>
            <a:srgbClr val="EE7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endParaRPr lang="en-GB" dirty="0"/>
          </a:p>
        </p:txBody>
      </p:sp>
      <p:sp>
        <p:nvSpPr>
          <p:cNvPr id="5" name="Text Placeholder 6"/>
          <p:cNvSpPr>
            <a:spLocks noGrp="1"/>
          </p:cNvSpPr>
          <p:nvPr>
            <p:ph type="body" sz="quarter" idx="11"/>
          </p:nvPr>
        </p:nvSpPr>
        <p:spPr>
          <a:xfrm>
            <a:off x="612000" y="1203708"/>
            <a:ext cx="3780000" cy="288251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ext Placeholder 6"/>
          <p:cNvSpPr>
            <a:spLocks noGrp="1"/>
          </p:cNvSpPr>
          <p:nvPr>
            <p:ph type="body" sz="quarter" idx="12"/>
          </p:nvPr>
        </p:nvSpPr>
        <p:spPr>
          <a:xfrm>
            <a:off x="4752000" y="1202400"/>
            <a:ext cx="3780000" cy="288251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26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photo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5" name="Text Placeholder 6"/>
          <p:cNvSpPr>
            <a:spLocks noGrp="1"/>
          </p:cNvSpPr>
          <p:nvPr>
            <p:ph type="body" sz="quarter" idx="11"/>
          </p:nvPr>
        </p:nvSpPr>
        <p:spPr>
          <a:xfrm>
            <a:off x="612000" y="1203708"/>
            <a:ext cx="3780000" cy="28800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Picture Placeholder 3"/>
          <p:cNvSpPr>
            <a:spLocks noGrp="1"/>
          </p:cNvSpPr>
          <p:nvPr>
            <p:ph type="pic" sz="quarter" idx="12" hasCustomPrompt="1"/>
          </p:nvPr>
        </p:nvSpPr>
        <p:spPr>
          <a:xfrm>
            <a:off x="4752813" y="1202400"/>
            <a:ext cx="3780000" cy="2880000"/>
          </a:xfrm>
        </p:spPr>
        <p:txBody>
          <a:bodyPr/>
          <a:lstStyle>
            <a:lvl1pPr algn="ctr">
              <a:defRPr/>
            </a:lvl1pPr>
          </a:lstStyle>
          <a:p>
            <a:r>
              <a:rPr lang="en-GB" dirty="0"/>
              <a:t>Click the icon to </a:t>
            </a:r>
            <a:br>
              <a:rPr lang="en-GB" dirty="0"/>
            </a:br>
            <a:r>
              <a:rPr lang="en-GB" dirty="0"/>
              <a:t>insert a photo</a:t>
            </a:r>
          </a:p>
        </p:txBody>
      </p:sp>
    </p:spTree>
    <p:extLst>
      <p:ext uri="{BB962C8B-B14F-4D97-AF65-F5344CB8AC3E}">
        <p14:creationId xmlns:p14="http://schemas.microsoft.com/office/powerpoint/2010/main" val="1101272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Heading and photo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4" name="Picture Placeholder 3"/>
          <p:cNvSpPr>
            <a:spLocks noGrp="1"/>
          </p:cNvSpPr>
          <p:nvPr>
            <p:ph type="pic" sz="quarter" idx="10" hasCustomPrompt="1"/>
          </p:nvPr>
        </p:nvSpPr>
        <p:spPr>
          <a:xfrm>
            <a:off x="612000" y="1203325"/>
            <a:ext cx="7920000" cy="2881313"/>
          </a:xfrm>
        </p:spPr>
        <p:txBody>
          <a:bodyPr tIns="288000"/>
          <a:lstStyle>
            <a:lvl1pPr algn="ctr">
              <a:defRPr/>
            </a:lvl1pPr>
          </a:lstStyle>
          <a:p>
            <a:r>
              <a:rPr lang="en-GB" dirty="0"/>
              <a:t>Click the icon to insert a photo</a:t>
            </a:r>
          </a:p>
        </p:txBody>
      </p:sp>
    </p:spTree>
    <p:extLst>
      <p:ext uri="{BB962C8B-B14F-4D97-AF65-F5344CB8AC3E}">
        <p14:creationId xmlns:p14="http://schemas.microsoft.com/office/powerpoint/2010/main" val="2267423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Tree>
    <p:extLst>
      <p:ext uri="{BB962C8B-B14F-4D97-AF65-F5344CB8AC3E}">
        <p14:creationId xmlns:p14="http://schemas.microsoft.com/office/powerpoint/2010/main" val="3030116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and photo slide 2">
    <p:spTree>
      <p:nvGrpSpPr>
        <p:cNvPr id="1" name=""/>
        <p:cNvGrpSpPr/>
        <p:nvPr/>
      </p:nvGrpSpPr>
      <p:grpSpPr>
        <a:xfrm>
          <a:off x="0" y="0"/>
          <a:ext cx="0" cy="0"/>
          <a:chOff x="0" y="0"/>
          <a:chExt cx="0" cy="0"/>
        </a:xfrm>
      </p:grpSpPr>
      <p:sp>
        <p:nvSpPr>
          <p:cNvPr id="3" name="Rectangle 2"/>
          <p:cNvSpPr/>
          <p:nvPr userDrawn="1"/>
        </p:nvSpPr>
        <p:spPr>
          <a:xfrm>
            <a:off x="0" y="0"/>
            <a:ext cx="4572000" cy="4084638"/>
          </a:xfrm>
          <a:prstGeom prst="rect">
            <a:avLst/>
          </a:prstGeom>
          <a:solidFill>
            <a:srgbClr val="EE7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612000" y="205978"/>
            <a:ext cx="3815984" cy="857250"/>
          </a:xfrm>
        </p:spPr>
        <p:txBody>
          <a:bodyPr/>
          <a:lstStyle>
            <a:lvl1pPr>
              <a:defRPr>
                <a:solidFill>
                  <a:schemeClr val="bg1"/>
                </a:solidFill>
              </a:defRPr>
            </a:lvl1pPr>
          </a:lstStyle>
          <a:p>
            <a:r>
              <a:rPr lang="en-US" dirty="0"/>
              <a:t>Click to edit</a:t>
            </a:r>
            <a:endParaRPr lang="en-GB" dirty="0"/>
          </a:p>
        </p:txBody>
      </p:sp>
      <p:sp>
        <p:nvSpPr>
          <p:cNvPr id="7" name="Text Placeholder 6"/>
          <p:cNvSpPr>
            <a:spLocks noGrp="1"/>
          </p:cNvSpPr>
          <p:nvPr>
            <p:ph type="body" sz="quarter" idx="11"/>
          </p:nvPr>
        </p:nvSpPr>
        <p:spPr>
          <a:xfrm>
            <a:off x="612000" y="1203708"/>
            <a:ext cx="3815984" cy="288251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Picture Placeholder 4"/>
          <p:cNvSpPr>
            <a:spLocks noGrp="1"/>
          </p:cNvSpPr>
          <p:nvPr>
            <p:ph type="pic" sz="quarter" idx="12" hasCustomPrompt="1"/>
          </p:nvPr>
        </p:nvSpPr>
        <p:spPr>
          <a:xfrm>
            <a:off x="4572000" y="0"/>
            <a:ext cx="4572000" cy="4084638"/>
          </a:xfrm>
        </p:spPr>
        <p:txBody>
          <a:bodyPr tIns="360000"/>
          <a:lstStyle>
            <a:lvl1pPr algn="ctr">
              <a:defRPr/>
            </a:lvl1pPr>
          </a:lstStyle>
          <a:p>
            <a:r>
              <a:rPr lang="en-GB" dirty="0"/>
              <a:t>Click the icon to </a:t>
            </a:r>
            <a:br>
              <a:rPr lang="en-GB" dirty="0"/>
            </a:br>
            <a:r>
              <a:rPr lang="en-GB" dirty="0"/>
              <a:t>insert a photo</a:t>
            </a:r>
          </a:p>
        </p:txBody>
      </p:sp>
    </p:spTree>
    <p:extLst>
      <p:ext uri="{BB962C8B-B14F-4D97-AF65-F5344CB8AC3E}">
        <p14:creationId xmlns:p14="http://schemas.microsoft.com/office/powerpoint/2010/main" val="2292275109"/>
      </p:ext>
    </p:extLst>
  </p:cSld>
  <p:clrMapOvr>
    <a:masterClrMapping/>
  </p:clrMapOvr>
  <p:extLst>
    <p:ext uri="{DCECCB84-F9BA-43D5-87BE-67443E8EF086}">
      <p15:sldGuideLst xmlns:p15="http://schemas.microsoft.com/office/powerpoint/2012/main">
        <p15:guide id="1" pos="288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and photo slide 3">
    <p:spTree>
      <p:nvGrpSpPr>
        <p:cNvPr id="1" name=""/>
        <p:cNvGrpSpPr/>
        <p:nvPr/>
      </p:nvGrpSpPr>
      <p:grpSpPr>
        <a:xfrm>
          <a:off x="0" y="0"/>
          <a:ext cx="0" cy="0"/>
          <a:chOff x="0" y="0"/>
          <a:chExt cx="0" cy="0"/>
        </a:xfrm>
      </p:grpSpPr>
      <p:sp>
        <p:nvSpPr>
          <p:cNvPr id="3" name="Rectangle 2"/>
          <p:cNvSpPr/>
          <p:nvPr userDrawn="1"/>
        </p:nvSpPr>
        <p:spPr>
          <a:xfrm>
            <a:off x="0" y="0"/>
            <a:ext cx="3060000" cy="4084638"/>
          </a:xfrm>
          <a:prstGeom prst="rect">
            <a:avLst/>
          </a:prstGeom>
          <a:solidFill>
            <a:srgbClr val="EE7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 Placeholder 6"/>
          <p:cNvSpPr>
            <a:spLocks noGrp="1"/>
          </p:cNvSpPr>
          <p:nvPr>
            <p:ph type="body" sz="quarter" idx="11"/>
          </p:nvPr>
        </p:nvSpPr>
        <p:spPr>
          <a:xfrm>
            <a:off x="612000" y="555526"/>
            <a:ext cx="2231808" cy="3530700"/>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Picture Placeholder 4"/>
          <p:cNvSpPr>
            <a:spLocks noGrp="1"/>
          </p:cNvSpPr>
          <p:nvPr>
            <p:ph type="pic" sz="quarter" idx="12" hasCustomPrompt="1"/>
          </p:nvPr>
        </p:nvSpPr>
        <p:spPr>
          <a:xfrm>
            <a:off x="3060000" y="0"/>
            <a:ext cx="6084000" cy="4084638"/>
          </a:xfrm>
        </p:spPr>
        <p:txBody>
          <a:bodyPr tIns="360000"/>
          <a:lstStyle>
            <a:lvl1pPr algn="ctr">
              <a:defRPr/>
            </a:lvl1pPr>
          </a:lstStyle>
          <a:p>
            <a:r>
              <a:rPr lang="en-GB" dirty="0"/>
              <a:t>Click the icon to </a:t>
            </a:r>
            <a:br>
              <a:rPr lang="en-GB" dirty="0"/>
            </a:br>
            <a:r>
              <a:rPr lang="en-GB" dirty="0"/>
              <a:t>insert a photo</a:t>
            </a:r>
          </a:p>
        </p:txBody>
      </p:sp>
    </p:spTree>
    <p:extLst>
      <p:ext uri="{BB962C8B-B14F-4D97-AF65-F5344CB8AC3E}">
        <p14:creationId xmlns:p14="http://schemas.microsoft.com/office/powerpoint/2010/main" val="3804311777"/>
      </p:ext>
    </p:extLst>
  </p:cSld>
  <p:clrMapOvr>
    <a:masterClrMapping/>
  </p:clrMapOvr>
  <p:extLst>
    <p:ext uri="{DCECCB84-F9BA-43D5-87BE-67443E8EF086}">
      <p15:sldGuideLst xmlns:p15="http://schemas.microsoft.com/office/powerpoint/2012/main">
        <p15:guide id="1" pos="1927"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and photo x2">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10" name="Picture Placeholder 3"/>
          <p:cNvSpPr>
            <a:spLocks noGrp="1"/>
          </p:cNvSpPr>
          <p:nvPr>
            <p:ph type="pic" sz="quarter" idx="11" hasCustomPrompt="1"/>
          </p:nvPr>
        </p:nvSpPr>
        <p:spPr>
          <a:xfrm>
            <a:off x="4662000" y="1221515"/>
            <a:ext cx="3870000" cy="1800000"/>
          </a:xfrm>
        </p:spPr>
        <p:txBody>
          <a:bodyPr tIns="144000">
            <a:normAutofit/>
          </a:bodyPr>
          <a:lstStyle>
            <a:lvl1pPr algn="ctr">
              <a:defRPr sz="2000"/>
            </a:lvl1pPr>
          </a:lstStyle>
          <a:p>
            <a:r>
              <a:rPr lang="en-GB" dirty="0"/>
              <a:t>Click icon to add photo</a:t>
            </a:r>
          </a:p>
        </p:txBody>
      </p:sp>
      <p:sp>
        <p:nvSpPr>
          <p:cNvPr id="14" name="Text Placeholder 12"/>
          <p:cNvSpPr>
            <a:spLocks noGrp="1"/>
          </p:cNvSpPr>
          <p:nvPr>
            <p:ph type="body" sz="quarter" idx="14"/>
          </p:nvPr>
        </p:nvSpPr>
        <p:spPr>
          <a:xfrm>
            <a:off x="4662000" y="3003324"/>
            <a:ext cx="3870000" cy="1080000"/>
          </a:xfrm>
          <a:solidFill>
            <a:srgbClr val="EE7401"/>
          </a:solidFill>
        </p:spPr>
        <p:txBody>
          <a:bodyPr lIns="180000" tIns="180000" rIns="180000" bIns="180000">
            <a:normAutofit/>
          </a:bodyPr>
          <a:lstStyle>
            <a:lvl1pPr algn="l">
              <a:defRPr sz="2000">
                <a:solidFill>
                  <a:schemeClr val="bg1"/>
                </a:solidFill>
              </a:defRPr>
            </a:lvl1pPr>
          </a:lstStyle>
          <a:p>
            <a:pPr lvl="0"/>
            <a:r>
              <a:rPr lang="en-US" dirty="0"/>
              <a:t>Click to edit Master text styles</a:t>
            </a:r>
            <a:endParaRPr lang="en-GB" dirty="0"/>
          </a:p>
        </p:txBody>
      </p:sp>
      <p:sp>
        <p:nvSpPr>
          <p:cNvPr id="9" name="Picture Placeholder 3"/>
          <p:cNvSpPr>
            <a:spLocks noGrp="1"/>
          </p:cNvSpPr>
          <p:nvPr>
            <p:ph type="pic" sz="quarter" idx="15" hasCustomPrompt="1"/>
          </p:nvPr>
        </p:nvSpPr>
        <p:spPr>
          <a:xfrm>
            <a:off x="612000" y="1226968"/>
            <a:ext cx="3870000" cy="1800000"/>
          </a:xfrm>
        </p:spPr>
        <p:txBody>
          <a:bodyPr tIns="144000">
            <a:normAutofit/>
          </a:bodyPr>
          <a:lstStyle>
            <a:lvl1pPr algn="ctr">
              <a:defRPr sz="2000"/>
            </a:lvl1pPr>
          </a:lstStyle>
          <a:p>
            <a:r>
              <a:rPr lang="en-GB" dirty="0"/>
              <a:t>Click icon to add photo</a:t>
            </a:r>
          </a:p>
        </p:txBody>
      </p:sp>
      <p:sp>
        <p:nvSpPr>
          <p:cNvPr id="12" name="Text Placeholder 12"/>
          <p:cNvSpPr>
            <a:spLocks noGrp="1"/>
          </p:cNvSpPr>
          <p:nvPr>
            <p:ph type="body" sz="quarter" idx="16"/>
          </p:nvPr>
        </p:nvSpPr>
        <p:spPr>
          <a:xfrm>
            <a:off x="612000" y="3003324"/>
            <a:ext cx="3870000" cy="1080000"/>
          </a:xfrm>
          <a:solidFill>
            <a:srgbClr val="EE7401"/>
          </a:solidFill>
        </p:spPr>
        <p:txBody>
          <a:bodyPr lIns="180000" tIns="180000" rIns="180000" bIns="180000">
            <a:normAutofit/>
          </a:bodyPr>
          <a:lstStyle>
            <a:lvl1pPr algn="l">
              <a:defRPr sz="2000">
                <a:solidFill>
                  <a:schemeClr val="bg1"/>
                </a:solidFill>
              </a:defRPr>
            </a:lvl1pPr>
          </a:lstStyle>
          <a:p>
            <a:pPr lvl="0"/>
            <a:r>
              <a:rPr lang="en-US" dirty="0"/>
              <a:t>Click to edit Master text styles</a:t>
            </a:r>
            <a:endParaRPr lang="en-GB" dirty="0"/>
          </a:p>
        </p:txBody>
      </p:sp>
    </p:spTree>
    <p:extLst>
      <p:ext uri="{BB962C8B-B14F-4D97-AF65-F5344CB8AC3E}">
        <p14:creationId xmlns:p14="http://schemas.microsoft.com/office/powerpoint/2010/main" val="1048436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and photo x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4" name="Picture Placeholder 3"/>
          <p:cNvSpPr>
            <a:spLocks noGrp="1"/>
          </p:cNvSpPr>
          <p:nvPr>
            <p:ph type="pic" sz="quarter" idx="10" hasCustomPrompt="1"/>
          </p:nvPr>
        </p:nvSpPr>
        <p:spPr>
          <a:xfrm>
            <a:off x="612000" y="1203324"/>
            <a:ext cx="2520000" cy="1440000"/>
          </a:xfrm>
        </p:spPr>
        <p:txBody>
          <a:bodyPr tIns="144000">
            <a:normAutofit/>
          </a:bodyPr>
          <a:lstStyle>
            <a:lvl1pPr algn="ctr">
              <a:defRPr sz="2000"/>
            </a:lvl1pPr>
          </a:lstStyle>
          <a:p>
            <a:r>
              <a:rPr lang="en-GB" dirty="0"/>
              <a:t>Click icon to add photo</a:t>
            </a:r>
          </a:p>
        </p:txBody>
      </p:sp>
      <p:sp>
        <p:nvSpPr>
          <p:cNvPr id="10" name="Picture Placeholder 3"/>
          <p:cNvSpPr>
            <a:spLocks noGrp="1"/>
          </p:cNvSpPr>
          <p:nvPr>
            <p:ph type="pic" sz="quarter" idx="11" hasCustomPrompt="1"/>
          </p:nvPr>
        </p:nvSpPr>
        <p:spPr>
          <a:xfrm>
            <a:off x="3311188" y="1203324"/>
            <a:ext cx="2520000" cy="1440000"/>
          </a:xfrm>
        </p:spPr>
        <p:txBody>
          <a:bodyPr tIns="144000">
            <a:normAutofit/>
          </a:bodyPr>
          <a:lstStyle>
            <a:lvl1pPr algn="ctr">
              <a:defRPr sz="2000"/>
            </a:lvl1pPr>
          </a:lstStyle>
          <a:p>
            <a:r>
              <a:rPr lang="en-GB" dirty="0"/>
              <a:t>Click icon to add photo</a:t>
            </a:r>
          </a:p>
        </p:txBody>
      </p:sp>
      <p:sp>
        <p:nvSpPr>
          <p:cNvPr id="11" name="Picture Placeholder 3"/>
          <p:cNvSpPr>
            <a:spLocks noGrp="1"/>
          </p:cNvSpPr>
          <p:nvPr>
            <p:ph type="pic" sz="quarter" idx="12" hasCustomPrompt="1"/>
          </p:nvPr>
        </p:nvSpPr>
        <p:spPr>
          <a:xfrm>
            <a:off x="6010376" y="1203325"/>
            <a:ext cx="2520000" cy="1440000"/>
          </a:xfrm>
        </p:spPr>
        <p:txBody>
          <a:bodyPr tIns="144000">
            <a:normAutofit/>
          </a:bodyPr>
          <a:lstStyle>
            <a:lvl1pPr algn="ctr">
              <a:defRPr sz="2000"/>
            </a:lvl1pPr>
          </a:lstStyle>
          <a:p>
            <a:r>
              <a:rPr lang="en-GB" dirty="0"/>
              <a:t>Click icon to add photo</a:t>
            </a:r>
          </a:p>
        </p:txBody>
      </p:sp>
      <p:sp>
        <p:nvSpPr>
          <p:cNvPr id="13" name="Text Placeholder 12"/>
          <p:cNvSpPr>
            <a:spLocks noGrp="1"/>
          </p:cNvSpPr>
          <p:nvPr>
            <p:ph type="body" sz="quarter" idx="13"/>
          </p:nvPr>
        </p:nvSpPr>
        <p:spPr>
          <a:xfrm>
            <a:off x="612000" y="2644638"/>
            <a:ext cx="2520000" cy="1440000"/>
          </a:xfrm>
          <a:solidFill>
            <a:srgbClr val="EE7401"/>
          </a:solidFill>
        </p:spPr>
        <p:txBody>
          <a:bodyPr lIns="180000" tIns="180000" rIns="180000" bIns="180000">
            <a:normAutofit/>
          </a:bodyPr>
          <a:lstStyle>
            <a:lvl1pPr algn="l">
              <a:defRPr sz="2000">
                <a:solidFill>
                  <a:schemeClr val="bg1"/>
                </a:solidFill>
              </a:defRPr>
            </a:lvl1pPr>
          </a:lstStyle>
          <a:p>
            <a:pPr lvl="0"/>
            <a:r>
              <a:rPr lang="en-US" dirty="0"/>
              <a:t>Click to edit Master text styles</a:t>
            </a:r>
            <a:endParaRPr lang="en-GB" dirty="0"/>
          </a:p>
        </p:txBody>
      </p:sp>
      <p:sp>
        <p:nvSpPr>
          <p:cNvPr id="14" name="Text Placeholder 12"/>
          <p:cNvSpPr>
            <a:spLocks noGrp="1"/>
          </p:cNvSpPr>
          <p:nvPr>
            <p:ph type="body" sz="quarter" idx="14"/>
          </p:nvPr>
        </p:nvSpPr>
        <p:spPr>
          <a:xfrm>
            <a:off x="3311188" y="2643324"/>
            <a:ext cx="2520000" cy="1440000"/>
          </a:xfrm>
          <a:solidFill>
            <a:srgbClr val="EE7401"/>
          </a:solidFill>
        </p:spPr>
        <p:txBody>
          <a:bodyPr lIns="180000" tIns="180000" rIns="180000" bIns="180000">
            <a:normAutofit/>
          </a:bodyPr>
          <a:lstStyle>
            <a:lvl1pPr algn="l">
              <a:defRPr sz="2000">
                <a:solidFill>
                  <a:schemeClr val="bg1"/>
                </a:solidFill>
              </a:defRPr>
            </a:lvl1pPr>
          </a:lstStyle>
          <a:p>
            <a:pPr lvl="0"/>
            <a:r>
              <a:rPr lang="en-US" dirty="0"/>
              <a:t>Click to edit Master text styles</a:t>
            </a:r>
            <a:endParaRPr lang="en-GB" dirty="0"/>
          </a:p>
        </p:txBody>
      </p:sp>
      <p:sp>
        <p:nvSpPr>
          <p:cNvPr id="15" name="Text Placeholder 12"/>
          <p:cNvSpPr>
            <a:spLocks noGrp="1"/>
          </p:cNvSpPr>
          <p:nvPr>
            <p:ph type="body" sz="quarter" idx="15"/>
          </p:nvPr>
        </p:nvSpPr>
        <p:spPr>
          <a:xfrm>
            <a:off x="6010376" y="2644638"/>
            <a:ext cx="2520000" cy="1440000"/>
          </a:xfrm>
          <a:solidFill>
            <a:srgbClr val="EE7401"/>
          </a:solidFill>
        </p:spPr>
        <p:txBody>
          <a:bodyPr lIns="180000" tIns="180000" rIns="180000" bIns="180000">
            <a:normAutofit/>
          </a:bodyPr>
          <a:lstStyle>
            <a:lvl1pPr algn="l">
              <a:defRPr sz="2000">
                <a:solidFill>
                  <a:schemeClr val="bg1"/>
                </a:solidFill>
              </a:defRPr>
            </a:lvl1pPr>
          </a:lstStyle>
          <a:p>
            <a:pPr lvl="0"/>
            <a:r>
              <a:rPr lang="en-US" dirty="0"/>
              <a:t>Click to edit Master text styles</a:t>
            </a:r>
            <a:endParaRPr lang="en-GB" dirty="0"/>
          </a:p>
        </p:txBody>
      </p:sp>
    </p:spTree>
    <p:extLst>
      <p:ext uri="{BB962C8B-B14F-4D97-AF65-F5344CB8AC3E}">
        <p14:creationId xmlns:p14="http://schemas.microsoft.com/office/powerpoint/2010/main" val="1937020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4" name="Chart Placeholder 3"/>
          <p:cNvSpPr>
            <a:spLocks noGrp="1"/>
          </p:cNvSpPr>
          <p:nvPr>
            <p:ph type="chart" sz="quarter" idx="10" hasCustomPrompt="1"/>
          </p:nvPr>
        </p:nvSpPr>
        <p:spPr>
          <a:xfrm>
            <a:off x="612775" y="1203325"/>
            <a:ext cx="7919225" cy="2881313"/>
          </a:xfrm>
        </p:spPr>
        <p:txBody>
          <a:bodyPr tIns="180000"/>
          <a:lstStyle>
            <a:lvl1pPr algn="ctr">
              <a:defRPr/>
            </a:lvl1pPr>
          </a:lstStyle>
          <a:p>
            <a:r>
              <a:rPr lang="en-GB" dirty="0"/>
              <a:t>Click the icon below to create a chart</a:t>
            </a:r>
          </a:p>
        </p:txBody>
      </p:sp>
    </p:spTree>
    <p:extLst>
      <p:ext uri="{BB962C8B-B14F-4D97-AF65-F5344CB8AC3E}">
        <p14:creationId xmlns:p14="http://schemas.microsoft.com/office/powerpoint/2010/main" val="40230670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5" name="Table Placeholder 4"/>
          <p:cNvSpPr>
            <a:spLocks noGrp="1"/>
          </p:cNvSpPr>
          <p:nvPr>
            <p:ph type="tbl" sz="quarter" idx="10" hasCustomPrompt="1"/>
          </p:nvPr>
        </p:nvSpPr>
        <p:spPr>
          <a:xfrm>
            <a:off x="611188" y="1203326"/>
            <a:ext cx="7920812" cy="2881312"/>
          </a:xfrm>
        </p:spPr>
        <p:txBody>
          <a:bodyPr tIns="180000"/>
          <a:lstStyle>
            <a:lvl1pPr algn="ctr">
              <a:defRPr baseline="0"/>
            </a:lvl1pPr>
          </a:lstStyle>
          <a:p>
            <a:r>
              <a:rPr lang="en-GB" dirty="0"/>
              <a:t>Click the icon below to create a table</a:t>
            </a:r>
          </a:p>
        </p:txBody>
      </p:sp>
    </p:spTree>
    <p:extLst>
      <p:ext uri="{BB962C8B-B14F-4D97-AF65-F5344CB8AC3E}">
        <p14:creationId xmlns:p14="http://schemas.microsoft.com/office/powerpoint/2010/main" val="6225851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edia slide">
    <p:spTree>
      <p:nvGrpSpPr>
        <p:cNvPr id="1" name=""/>
        <p:cNvGrpSpPr/>
        <p:nvPr/>
      </p:nvGrpSpPr>
      <p:grpSpPr>
        <a:xfrm>
          <a:off x="0" y="0"/>
          <a:ext cx="0" cy="0"/>
          <a:chOff x="0" y="0"/>
          <a:chExt cx="0" cy="0"/>
        </a:xfrm>
      </p:grpSpPr>
      <p:sp>
        <p:nvSpPr>
          <p:cNvPr id="5" name="Media Placeholder 4"/>
          <p:cNvSpPr>
            <a:spLocks noGrp="1" noChangeAspect="1"/>
          </p:cNvSpPr>
          <p:nvPr>
            <p:ph type="media" sz="quarter" idx="10" hasCustomPrompt="1"/>
          </p:nvPr>
        </p:nvSpPr>
        <p:spPr>
          <a:xfrm>
            <a:off x="1332000" y="419182"/>
            <a:ext cx="6480000" cy="3646472"/>
          </a:xfrm>
        </p:spPr>
        <p:txBody>
          <a:bodyPr tIns="360000"/>
          <a:lstStyle>
            <a:lvl1pPr algn="ctr">
              <a:defRPr/>
            </a:lvl1pPr>
          </a:lstStyle>
          <a:p>
            <a:r>
              <a:rPr lang="en-GB" dirty="0"/>
              <a:t>Click icon below to add a video or other media</a:t>
            </a:r>
          </a:p>
        </p:txBody>
      </p:sp>
    </p:spTree>
    <p:extLst>
      <p:ext uri="{BB962C8B-B14F-4D97-AF65-F5344CB8AC3E}">
        <p14:creationId xmlns:p14="http://schemas.microsoft.com/office/powerpoint/2010/main" val="5160675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52843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Instruction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75675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image" Target="../media/image2.png"/><Relationship Id="rId2" Type="http://schemas.openxmlformats.org/officeDocument/2006/relationships/slideLayout" Target="../slideLayouts/slideLayout4.xml"/><Relationship Id="rId16"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510777" y="3488433"/>
            <a:ext cx="3633223" cy="1655067"/>
          </a:xfrm>
          <a:prstGeom prst="rect">
            <a:avLst/>
          </a:prstGeom>
        </p:spPr>
      </p:pic>
      <p:sp>
        <p:nvSpPr>
          <p:cNvPr id="5" name="object 2"/>
          <p:cNvSpPr/>
          <p:nvPr userDrawn="1"/>
        </p:nvSpPr>
        <p:spPr>
          <a:xfrm>
            <a:off x="0" y="0"/>
            <a:ext cx="9144000" cy="3600450"/>
          </a:xfrm>
          <a:custGeom>
            <a:avLst/>
            <a:gdLst/>
            <a:ahLst/>
            <a:cxnLst/>
            <a:rect l="l" t="t" r="r" b="b"/>
            <a:pathLst>
              <a:path w="9144000" h="3600450">
                <a:moveTo>
                  <a:pt x="0" y="3600005"/>
                </a:moveTo>
                <a:lnTo>
                  <a:pt x="9144000" y="3600005"/>
                </a:lnTo>
                <a:lnTo>
                  <a:pt x="9144000" y="0"/>
                </a:lnTo>
                <a:lnTo>
                  <a:pt x="0" y="0"/>
                </a:lnTo>
                <a:lnTo>
                  <a:pt x="0" y="3600005"/>
                </a:lnTo>
                <a:close/>
              </a:path>
            </a:pathLst>
          </a:custGeom>
          <a:solidFill>
            <a:srgbClr val="EE7401"/>
          </a:solidFill>
        </p:spPr>
        <p:txBody>
          <a:bodyPr wrap="square" lIns="0" tIns="0" rIns="0" bIns="0" rtlCol="0"/>
          <a:lstStyle/>
          <a:p>
            <a:endParaRPr/>
          </a:p>
        </p:txBody>
      </p:sp>
    </p:spTree>
    <p:extLst>
      <p:ext uri="{BB962C8B-B14F-4D97-AF65-F5344CB8AC3E}">
        <p14:creationId xmlns:p14="http://schemas.microsoft.com/office/powerpoint/2010/main" val="3847636296"/>
      </p:ext>
    </p:extLst>
  </p:cSld>
  <p:clrMap bg1="lt1" tx1="dk1" bg2="lt2" tx2="dk2" accent1="accent1" accent2="accent2" accent3="accent3" accent4="accent4" accent5="accent5" accent6="accent6" hlink="hlink" folHlink="folHlink"/>
  <p:sldLayoutIdLst>
    <p:sldLayoutId id="2147483649" r:id="rId1"/>
    <p:sldLayoutId id="2147483669" r:id="rId2"/>
  </p:sldLayoutIdLst>
  <p:txStyles>
    <p:titleStyle>
      <a:lvl1pPr algn="l" defTabSz="914400" rtl="0" eaLnBrk="1" latinLnBrk="0" hangingPunct="1">
        <a:spcBef>
          <a:spcPct val="0"/>
        </a:spcBef>
        <a:buNone/>
        <a:defRPr sz="4200" kern="1200">
          <a:solidFill>
            <a:schemeClr val="tx1"/>
          </a:solidFill>
          <a:latin typeface="Myriad Pro Light" pitchFamily="34" charset="0"/>
          <a:ea typeface="+mj-ea"/>
          <a:cs typeface="+mj-cs"/>
        </a:defRPr>
      </a:lvl1pPr>
    </p:titleStyle>
    <p:bodyStyle>
      <a:lvl1pPr marL="0" indent="0" algn="l" defTabSz="914400" rtl="0" eaLnBrk="1" latinLnBrk="0" hangingPunct="1">
        <a:spcBef>
          <a:spcPct val="20000"/>
        </a:spcBef>
        <a:buFont typeface="Arial" pitchFamily="34" charset="0"/>
        <a:buNone/>
        <a:defRPr sz="3000" kern="1200">
          <a:solidFill>
            <a:schemeClr val="tx1"/>
          </a:solidFill>
          <a:latin typeface="Myriad Pro Light" pitchFamily="34" charset="0"/>
          <a:ea typeface="+mn-ea"/>
          <a:cs typeface="+mn-cs"/>
        </a:defRPr>
      </a:lvl1pPr>
      <a:lvl2pPr marL="719138" indent="-261938" algn="l" defTabSz="914400" rtl="0" eaLnBrk="1" latinLnBrk="0" hangingPunct="1">
        <a:spcBef>
          <a:spcPct val="20000"/>
        </a:spcBef>
        <a:buFont typeface="Arial" pitchFamily="34" charset="0"/>
        <a:buChar char="•"/>
        <a:defRPr sz="2800" kern="1200">
          <a:solidFill>
            <a:schemeClr val="tx1"/>
          </a:solidFill>
          <a:latin typeface="Myriad Pro Light" pitchFamily="34" charset="0"/>
          <a:ea typeface="+mn-ea"/>
          <a:cs typeface="+mn-cs"/>
        </a:defRPr>
      </a:lvl2pPr>
      <a:lvl3pPr marL="1257300" indent="-342900" algn="l" defTabSz="914400" rtl="0" eaLnBrk="1" latinLnBrk="0" hangingPunct="1">
        <a:spcBef>
          <a:spcPct val="20000"/>
        </a:spcBef>
        <a:buFont typeface="Arial" pitchFamily="34" charset="0"/>
        <a:buChar char="•"/>
        <a:defRPr sz="2400" kern="1200">
          <a:solidFill>
            <a:schemeClr val="tx1"/>
          </a:solidFill>
          <a:latin typeface="Myriad Pro Light" pitchFamily="34" charset="0"/>
          <a:ea typeface="+mn-ea"/>
          <a:cs typeface="+mn-cs"/>
        </a:defRPr>
      </a:lvl3pPr>
      <a:lvl4pPr marL="1714500" indent="-342900" algn="l" defTabSz="914400" rtl="0" eaLnBrk="1" latinLnBrk="0" hangingPunct="1">
        <a:spcBef>
          <a:spcPct val="20000"/>
        </a:spcBef>
        <a:buFont typeface="Arial" pitchFamily="34" charset="0"/>
        <a:buChar char="•"/>
        <a:defRPr sz="2000" kern="1200">
          <a:solidFill>
            <a:schemeClr val="tx1"/>
          </a:solidFill>
          <a:latin typeface="Myriad Pro Light" pitchFamily="34" charset="0"/>
          <a:ea typeface="+mn-ea"/>
          <a:cs typeface="+mn-cs"/>
        </a:defRPr>
      </a:lvl4pPr>
      <a:lvl5pPr marL="2171700" indent="-342900" algn="l" defTabSz="914400" rtl="0" eaLnBrk="1" latinLnBrk="0" hangingPunct="1">
        <a:spcBef>
          <a:spcPct val="20000"/>
        </a:spcBef>
        <a:buFont typeface="Arial" pitchFamily="34" charset="0"/>
        <a:buChar char="•"/>
        <a:defRPr sz="2000" kern="1200">
          <a:solidFill>
            <a:schemeClr val="tx1"/>
          </a:solidFill>
          <a:latin typeface="Myriad Pro Light"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2000" y="335857"/>
            <a:ext cx="7920000" cy="723725"/>
          </a:xfrm>
          <a:prstGeom prst="rect">
            <a:avLst/>
          </a:prstGeom>
        </p:spPr>
        <p:txBody>
          <a:bodyPr vert="horz" lIns="0" tIns="0" rIns="0" bIns="0" rtlCol="0" anchor="b" anchorCtr="0">
            <a:normAutofit/>
          </a:bodyPr>
          <a:lstStyle/>
          <a:p>
            <a:endParaRPr lang="en-GB" dirty="0"/>
          </a:p>
        </p:txBody>
      </p:sp>
      <p:sp>
        <p:nvSpPr>
          <p:cNvPr id="3" name="Text Placeholder 2"/>
          <p:cNvSpPr>
            <a:spLocks noGrp="1"/>
          </p:cNvSpPr>
          <p:nvPr>
            <p:ph type="body" idx="1"/>
          </p:nvPr>
        </p:nvSpPr>
        <p:spPr>
          <a:xfrm>
            <a:off x="612000" y="1200151"/>
            <a:ext cx="7920000" cy="2882643"/>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5" name="Picture 4"/>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7162796" y="4082794"/>
            <a:ext cx="1981204" cy="1060706"/>
          </a:xfrm>
          <a:prstGeom prst="rect">
            <a:avLst/>
          </a:prstGeom>
        </p:spPr>
      </p:pic>
      <p:cxnSp>
        <p:nvCxnSpPr>
          <p:cNvPr id="7" name="Straight Connector 6"/>
          <p:cNvCxnSpPr/>
          <p:nvPr userDrawn="1"/>
        </p:nvCxnSpPr>
        <p:spPr>
          <a:xfrm>
            <a:off x="7162796" y="4440999"/>
            <a:ext cx="0" cy="342000"/>
          </a:xfrm>
          <a:prstGeom prst="line">
            <a:avLst/>
          </a:prstGeom>
          <a:ln w="12700">
            <a:solidFill>
              <a:srgbClr val="EE7401"/>
            </a:solidFill>
          </a:ln>
        </p:spPr>
        <p:style>
          <a:lnRef idx="1">
            <a:schemeClr val="accent1"/>
          </a:lnRef>
          <a:fillRef idx="0">
            <a:schemeClr val="accent1"/>
          </a:fillRef>
          <a:effectRef idx="0">
            <a:schemeClr val="accent1"/>
          </a:effectRef>
          <a:fontRef idx="minor">
            <a:schemeClr val="tx1"/>
          </a:fontRef>
        </p:style>
      </p:cxnSp>
      <p:sp>
        <p:nvSpPr>
          <p:cNvPr id="6" name="Title Placeholder 1"/>
          <p:cNvSpPr txBox="1">
            <a:spLocks/>
          </p:cNvSpPr>
          <p:nvPr userDrawn="1"/>
        </p:nvSpPr>
        <p:spPr>
          <a:xfrm>
            <a:off x="340451" y="4440998"/>
            <a:ext cx="6480720" cy="342001"/>
          </a:xfrm>
          <a:prstGeom prst="rect">
            <a:avLst/>
          </a:prstGeom>
        </p:spPr>
        <p:txBody>
          <a:bodyPr vert="horz" lIns="0" tIns="0" rIns="0" bIns="0" rtlCol="0" anchor="ctr" anchorCtr="0">
            <a:normAutofit/>
          </a:bodyPr>
          <a:lstStyle>
            <a:lvl1pPr algn="l" defTabSz="914400" rtl="0" eaLnBrk="1" latinLnBrk="0" hangingPunct="1">
              <a:spcBef>
                <a:spcPct val="0"/>
              </a:spcBef>
              <a:buNone/>
              <a:defRPr sz="4200" kern="1200">
                <a:solidFill>
                  <a:srgbClr val="EE7401"/>
                </a:solidFill>
                <a:latin typeface="Myriad Pro Light" pitchFamily="34" charset="0"/>
                <a:ea typeface="+mj-ea"/>
                <a:cs typeface="+mj-cs"/>
              </a:defRPr>
            </a:lvl1pPr>
          </a:lstStyle>
          <a:p>
            <a:pPr lvl="0" algn="r"/>
            <a:r>
              <a:rPr lang="en-US" sz="1600" baseline="0" dirty="0"/>
              <a:t>0-19 Public Health Nursing Service – School Nursing</a:t>
            </a:r>
          </a:p>
          <a:p>
            <a:pPr lvl="0" algn="r"/>
            <a:endParaRPr lang="en-GB" sz="1600" dirty="0"/>
          </a:p>
        </p:txBody>
      </p:sp>
    </p:spTree>
    <p:extLst>
      <p:ext uri="{BB962C8B-B14F-4D97-AF65-F5344CB8AC3E}">
        <p14:creationId xmlns:p14="http://schemas.microsoft.com/office/powerpoint/2010/main" val="4053434831"/>
      </p:ext>
    </p:extLst>
  </p:cSld>
  <p:clrMap bg1="lt1" tx1="dk1" bg2="lt2" tx2="dk2" accent1="accent1" accent2="accent2" accent3="accent3" accent4="accent4" accent5="accent5" accent6="accent6" hlink="hlink" folHlink="folHlink"/>
  <p:sldLayoutIdLst>
    <p:sldLayoutId id="2147483660" r:id="rId1"/>
    <p:sldLayoutId id="2147483670" r:id="rId2"/>
    <p:sldLayoutId id="2147483662" r:id="rId3"/>
    <p:sldLayoutId id="2147483680" r:id="rId4"/>
    <p:sldLayoutId id="2147483679" r:id="rId5"/>
    <p:sldLayoutId id="2147483664" r:id="rId6"/>
    <p:sldLayoutId id="2147483673" r:id="rId7"/>
    <p:sldLayoutId id="2147483668" r:id="rId8"/>
    <p:sldLayoutId id="2147483672" r:id="rId9"/>
    <p:sldLayoutId id="2147483675" r:id="rId10"/>
    <p:sldLayoutId id="2147483671" r:id="rId11"/>
    <p:sldLayoutId id="2147483681" r:id="rId12"/>
    <p:sldLayoutId id="2147483682" r:id="rId13"/>
    <p:sldLayoutId id="2147483674" r:id="rId14"/>
    <p:sldLayoutId id="2147483665" r:id="rId15"/>
  </p:sldLayoutIdLst>
  <p:txStyles>
    <p:titleStyle>
      <a:lvl1pPr algn="l" defTabSz="914400" rtl="0" eaLnBrk="1" latinLnBrk="0" hangingPunct="1">
        <a:lnSpc>
          <a:spcPct val="80000"/>
        </a:lnSpc>
        <a:spcBef>
          <a:spcPct val="0"/>
        </a:spcBef>
        <a:buNone/>
        <a:defRPr sz="3500" kern="1200" baseline="0">
          <a:solidFill>
            <a:srgbClr val="EE7401"/>
          </a:solidFill>
          <a:latin typeface="Myriad Pro Light" pitchFamily="34" charset="0"/>
          <a:ea typeface="+mj-ea"/>
          <a:cs typeface="+mj-cs"/>
        </a:defRPr>
      </a:lvl1pPr>
    </p:titleStyle>
    <p:bodyStyle>
      <a:lvl1pPr marL="0" indent="0" algn="l" defTabSz="914400" rtl="0" eaLnBrk="1" latinLnBrk="0" hangingPunct="1">
        <a:spcBef>
          <a:spcPct val="20000"/>
        </a:spcBef>
        <a:buClr>
          <a:srgbClr val="EE7401"/>
        </a:buClr>
        <a:buFontTx/>
        <a:buNone/>
        <a:defRPr sz="2300" kern="1200">
          <a:solidFill>
            <a:schemeClr val="tx1"/>
          </a:solidFill>
          <a:latin typeface="Myriad Pro Light" pitchFamily="34" charset="0"/>
          <a:ea typeface="+mn-ea"/>
          <a:cs typeface="+mn-cs"/>
        </a:defRPr>
      </a:lvl1pPr>
      <a:lvl2pPr marL="452438" indent="-187325" algn="l" defTabSz="914400" rtl="0" eaLnBrk="1" latinLnBrk="0" hangingPunct="1">
        <a:spcBef>
          <a:spcPct val="20000"/>
        </a:spcBef>
        <a:buClr>
          <a:srgbClr val="EE7401"/>
        </a:buClr>
        <a:buFont typeface="Arial" pitchFamily="34" charset="0"/>
        <a:buChar char="•"/>
        <a:defRPr sz="2200" kern="1200">
          <a:solidFill>
            <a:schemeClr val="tx1"/>
          </a:solidFill>
          <a:latin typeface="Myriad Pro Light" pitchFamily="34" charset="0"/>
          <a:ea typeface="+mn-ea"/>
          <a:cs typeface="+mn-cs"/>
        </a:defRPr>
      </a:lvl2pPr>
      <a:lvl3pPr marL="804863" indent="-176213" algn="l" defTabSz="914400" rtl="0" eaLnBrk="1" latinLnBrk="0" hangingPunct="1">
        <a:spcBef>
          <a:spcPct val="20000"/>
        </a:spcBef>
        <a:buClr>
          <a:srgbClr val="EE7401"/>
        </a:buClr>
        <a:buFont typeface="Arial" pitchFamily="34" charset="0"/>
        <a:buChar char="•"/>
        <a:defRPr sz="2200" kern="1200">
          <a:solidFill>
            <a:schemeClr val="tx1"/>
          </a:solidFill>
          <a:latin typeface="Myriad Pro Light" pitchFamily="34" charset="0"/>
          <a:ea typeface="+mn-ea"/>
          <a:cs typeface="+mn-cs"/>
        </a:defRPr>
      </a:lvl3pPr>
      <a:lvl4pPr marL="1168400" indent="-187325" algn="l" defTabSz="914400" rtl="0" eaLnBrk="1" latinLnBrk="0" hangingPunct="1">
        <a:spcBef>
          <a:spcPct val="20000"/>
        </a:spcBef>
        <a:buClr>
          <a:srgbClr val="EE7401"/>
        </a:buClr>
        <a:buFont typeface="Arial" pitchFamily="34" charset="0"/>
        <a:buChar char="•"/>
        <a:defRPr sz="2200" kern="1200">
          <a:solidFill>
            <a:schemeClr val="tx1"/>
          </a:solidFill>
          <a:latin typeface="Myriad Pro Light" pitchFamily="34" charset="0"/>
          <a:ea typeface="+mn-ea"/>
          <a:cs typeface="+mn-cs"/>
        </a:defRPr>
      </a:lvl4pPr>
      <a:lvl5pPr marL="1520825" indent="-176213" algn="l" defTabSz="914400" rtl="0" eaLnBrk="1" latinLnBrk="0" hangingPunct="1">
        <a:spcBef>
          <a:spcPct val="20000"/>
        </a:spcBef>
        <a:buClr>
          <a:srgbClr val="EE7401"/>
        </a:buClr>
        <a:buFont typeface="Arial" pitchFamily="34" charset="0"/>
        <a:buChar char="•"/>
        <a:defRPr sz="2200" kern="1200">
          <a:solidFill>
            <a:schemeClr val="tx1"/>
          </a:solidFill>
          <a:latin typeface="Myriad Pro Light"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5" userDrawn="1">
          <p15:clr>
            <a:srgbClr val="F26B43"/>
          </p15:clr>
        </p15:guide>
        <p15:guide id="2" pos="5375" userDrawn="1">
          <p15:clr>
            <a:srgbClr val="F26B43"/>
          </p15:clr>
        </p15:guide>
        <p15:guide id="3" orient="horz" pos="2573" userDrawn="1">
          <p15:clr>
            <a:srgbClr val="F26B43"/>
          </p15:clr>
        </p15:guide>
        <p15:guide id="4" orient="horz" pos="667" userDrawn="1">
          <p15:clr>
            <a:srgbClr val="F26B43"/>
          </p15:clr>
        </p15:guide>
        <p15:guide id="5" orient="horz" pos="75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Rectangle 4"/>
          <p:cNvSpPr/>
          <p:nvPr userDrawn="1"/>
        </p:nvSpPr>
        <p:spPr>
          <a:xfrm>
            <a:off x="6228184" y="0"/>
            <a:ext cx="2915816" cy="5143500"/>
          </a:xfrm>
          <a:prstGeom prst="rect">
            <a:avLst/>
          </a:prstGeom>
          <a:solidFill>
            <a:srgbClr val="EE7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userDrawn="1"/>
        </p:nvSpPr>
        <p:spPr>
          <a:xfrm>
            <a:off x="561759" y="309593"/>
            <a:ext cx="5414906" cy="4524315"/>
          </a:xfrm>
          <a:prstGeom prst="rect">
            <a:avLst/>
          </a:prstGeom>
          <a:noFill/>
        </p:spPr>
        <p:txBody>
          <a:bodyPr wrap="square" lIns="0" tIns="0" rIns="0" bIns="0" numCol="1" spcCol="360000" rtlCol="0" anchor="t" anchorCtr="0">
            <a:spAutoFit/>
          </a:bodyPr>
          <a:lstStyle/>
          <a:p>
            <a:r>
              <a:rPr lang="en-GB" sz="1900" dirty="0">
                <a:solidFill>
                  <a:srgbClr val="EE7401"/>
                </a:solidFill>
                <a:latin typeface="Myriad Pro Light" pitchFamily="34" charset="0"/>
              </a:rPr>
              <a:t>Swindon Borough Council PowerPoint template guide</a:t>
            </a:r>
          </a:p>
          <a:p>
            <a:pPr>
              <a:lnSpc>
                <a:spcPts val="1100"/>
              </a:lnSpc>
            </a:pPr>
            <a:endParaRPr lang="en-GB" sz="1000" dirty="0">
              <a:latin typeface="Myriad Pro Light" pitchFamily="34" charset="0"/>
            </a:endParaRPr>
          </a:p>
          <a:p>
            <a:pPr>
              <a:lnSpc>
                <a:spcPts val="1100"/>
              </a:lnSpc>
            </a:pPr>
            <a:r>
              <a:rPr lang="en-GB" sz="1000" b="1" dirty="0">
                <a:solidFill>
                  <a:srgbClr val="FF0000"/>
                </a:solidFill>
                <a:latin typeface="Myriad Pro Light" pitchFamily="34" charset="0"/>
              </a:rPr>
              <a:t>This first slide is a guide on how to use this template. Delete this before you use your presentation.</a:t>
            </a:r>
          </a:p>
          <a:p>
            <a:pPr>
              <a:lnSpc>
                <a:spcPts val="1100"/>
              </a:lnSpc>
            </a:pPr>
            <a:endParaRPr lang="en-GB" sz="1000" dirty="0">
              <a:latin typeface="Myriad Pro Light" pitchFamily="34" charset="0"/>
            </a:endParaRPr>
          </a:p>
          <a:p>
            <a:pPr>
              <a:lnSpc>
                <a:spcPts val="1100"/>
              </a:lnSpc>
            </a:pPr>
            <a:r>
              <a:rPr lang="en-GB" sz="1000" dirty="0">
                <a:latin typeface="Myriad Pro Light" pitchFamily="34" charset="0"/>
              </a:rPr>
              <a:t>A number of layouts have been created to help you, if you need a new slide these layouts can be found by clicking on the text ‘New Slide’</a:t>
            </a:r>
            <a:r>
              <a:rPr lang="en-GB" sz="1000" baseline="0" dirty="0">
                <a:latin typeface="Myriad Pro Light" pitchFamily="34" charset="0"/>
              </a:rPr>
              <a:t> </a:t>
            </a:r>
            <a:r>
              <a:rPr lang="en-GB" sz="1000" i="0" baseline="0" dirty="0">
                <a:latin typeface="Myriad Pro Light" pitchFamily="34" charset="0"/>
              </a:rPr>
              <a:t>(location shown on the right), then</a:t>
            </a:r>
            <a:r>
              <a:rPr lang="en-GB" sz="1000" dirty="0">
                <a:latin typeface="Myriad Pro Light" pitchFamily="34" charset="0"/>
              </a:rPr>
              <a:t> select the most appropriate option.</a:t>
            </a:r>
          </a:p>
          <a:p>
            <a:pPr>
              <a:lnSpc>
                <a:spcPts val="1100"/>
              </a:lnSpc>
            </a:pPr>
            <a:endParaRPr lang="en-GB" sz="1000" dirty="0">
              <a:latin typeface="Myriad Pro Light" pitchFamily="34" charset="0"/>
            </a:endParaRPr>
          </a:p>
          <a:p>
            <a:pPr>
              <a:lnSpc>
                <a:spcPts val="1100"/>
              </a:lnSpc>
            </a:pPr>
            <a:r>
              <a:rPr lang="en-GB" sz="1000" b="1" dirty="0">
                <a:latin typeface="Myriad Pro Light" pitchFamily="34" charset="0"/>
              </a:rPr>
              <a:t>If you add any extra text boxes only use the font Myriad Pro Light, which has been embedded in this template.</a:t>
            </a:r>
            <a:r>
              <a:rPr lang="en-GB" sz="1000" b="1" baseline="0" dirty="0">
                <a:latin typeface="Myriad Pro Light" pitchFamily="34" charset="0"/>
              </a:rPr>
              <a:t> U</a:t>
            </a:r>
            <a:r>
              <a:rPr lang="en-GB" sz="1000" b="1" dirty="0">
                <a:latin typeface="Myriad Pro Light" pitchFamily="34" charset="0"/>
              </a:rPr>
              <a:t>se 35pt font size for headings, and 23pt for</a:t>
            </a:r>
            <a:r>
              <a:rPr lang="en-GB" sz="1000" b="1" baseline="0" dirty="0">
                <a:latin typeface="Myriad Pro Light" pitchFamily="34" charset="0"/>
              </a:rPr>
              <a:t> body text</a:t>
            </a:r>
            <a:r>
              <a:rPr lang="en-GB" sz="1000" b="1" dirty="0">
                <a:latin typeface="Myriad Pro Light" pitchFamily="34" charset="0"/>
              </a:rPr>
              <a:t>.</a:t>
            </a:r>
          </a:p>
          <a:p>
            <a:pPr>
              <a:lnSpc>
                <a:spcPts val="1100"/>
              </a:lnSpc>
            </a:pPr>
            <a:endParaRPr lang="en-GB" sz="1000" dirty="0">
              <a:latin typeface="Myriad Pro Light" pitchFamily="34" charset="0"/>
            </a:endParaRPr>
          </a:p>
          <a:p>
            <a:pPr>
              <a:lnSpc>
                <a:spcPts val="1100"/>
              </a:lnSpc>
            </a:pPr>
            <a:r>
              <a:rPr lang="en-GB" sz="1000" dirty="0">
                <a:latin typeface="Myriad Pro Light" pitchFamily="34" charset="0"/>
              </a:rPr>
              <a:t>For every presentation include a title and an end slide – these </a:t>
            </a:r>
            <a:r>
              <a:rPr lang="en-GB" sz="1000" b="1" dirty="0">
                <a:latin typeface="Myriad Pro Light" pitchFamily="34" charset="0"/>
              </a:rPr>
              <a:t>must not</a:t>
            </a:r>
            <a:r>
              <a:rPr lang="en-GB" sz="1000" dirty="0">
                <a:latin typeface="Myriad Pro Light" pitchFamily="34" charset="0"/>
              </a:rPr>
              <a:t> be altered except for adding your own details on the title slide. To do this just click in each box once and type in your details (do not alter the font or text sizes). There’s also a box for adding a photo, just click on the icon in the middle of the box to choose the photo you want. </a:t>
            </a:r>
            <a:r>
              <a:rPr lang="en-GB" sz="1000" b="1" dirty="0">
                <a:latin typeface="Myriad Pro Light" pitchFamily="34" charset="0"/>
              </a:rPr>
              <a:t>If you must include a third party logo only do so in the bottom left corner of the</a:t>
            </a:r>
            <a:r>
              <a:rPr lang="en-GB" sz="1000" b="1" baseline="0" dirty="0">
                <a:latin typeface="Myriad Pro Light" pitchFamily="34" charset="0"/>
              </a:rPr>
              <a:t> title slide.</a:t>
            </a:r>
            <a:endParaRPr lang="en-GB" sz="1000" b="1" dirty="0">
              <a:latin typeface="Myriad Pro Light" pitchFamily="34" charset="0"/>
            </a:endParaRPr>
          </a:p>
          <a:p>
            <a:pPr>
              <a:lnSpc>
                <a:spcPts val="1100"/>
              </a:lnSpc>
            </a:pPr>
            <a:endParaRPr lang="en-GB" sz="1000" dirty="0">
              <a:latin typeface="Myriad Pro Light" pitchFamily="34" charset="0"/>
            </a:endParaRPr>
          </a:p>
          <a:p>
            <a:pPr>
              <a:lnSpc>
                <a:spcPts val="1100"/>
              </a:lnSpc>
            </a:pPr>
            <a:r>
              <a:rPr lang="en-GB" sz="1000" dirty="0">
                <a:latin typeface="Myriad Pro Light" pitchFamily="34" charset="0"/>
              </a:rPr>
              <a:t>When adding text on the other slides there are also boxes set up for you to use, all you need to do is click once in the box and start adding your content – again, do not alter the font or text size. If you end up filling the text boxes the font size will automatically reduce to fit, however do not allow your content to reduce the font size too</a:t>
            </a:r>
            <a:r>
              <a:rPr lang="en-GB" sz="1000" baseline="0" dirty="0">
                <a:latin typeface="Myriad Pro Light" pitchFamily="34" charset="0"/>
              </a:rPr>
              <a:t> much</a:t>
            </a:r>
            <a:r>
              <a:rPr lang="en-GB" sz="1000" dirty="0">
                <a:latin typeface="Myriad Pro Light" pitchFamily="34" charset="0"/>
              </a:rPr>
              <a:t> as this will then be difficult to read in meetings – use an additional slide instead.</a:t>
            </a:r>
          </a:p>
          <a:p>
            <a:pPr>
              <a:lnSpc>
                <a:spcPts val="1100"/>
              </a:lnSpc>
            </a:pPr>
            <a:endParaRPr lang="en-GB" sz="1000" dirty="0">
              <a:latin typeface="Myriad Pro Light" pitchFamily="34" charset="0"/>
            </a:endParaRPr>
          </a:p>
          <a:p>
            <a:pPr>
              <a:lnSpc>
                <a:spcPts val="1100"/>
              </a:lnSpc>
            </a:pPr>
            <a:r>
              <a:rPr lang="en-GB" sz="1000" dirty="0">
                <a:latin typeface="Myriad Pro Light" pitchFamily="34" charset="0"/>
              </a:rPr>
              <a:t>On any of the slides guides are present, you </a:t>
            </a:r>
            <a:r>
              <a:rPr lang="en-GB" sz="1000" b="1" dirty="0">
                <a:latin typeface="Myriad Pro Light" pitchFamily="34" charset="0"/>
              </a:rPr>
              <a:t>must</a:t>
            </a:r>
            <a:r>
              <a:rPr lang="en-GB" sz="1000" dirty="0">
                <a:latin typeface="Myriad Pro Light" pitchFamily="34" charset="0"/>
              </a:rPr>
              <a:t> keep your content within the area shown.</a:t>
            </a:r>
          </a:p>
          <a:p>
            <a:pPr>
              <a:lnSpc>
                <a:spcPts val="1100"/>
              </a:lnSpc>
            </a:pPr>
            <a:endParaRPr lang="en-GB" sz="1000" dirty="0">
              <a:latin typeface="Myriad Pro Light" pitchFamily="34" charset="0"/>
            </a:endParaRPr>
          </a:p>
          <a:p>
            <a:pPr>
              <a:lnSpc>
                <a:spcPts val="1100"/>
              </a:lnSpc>
            </a:pPr>
            <a:r>
              <a:rPr lang="en-GB" sz="1000" dirty="0">
                <a:latin typeface="Myriad Pro Light" pitchFamily="34" charset="0"/>
              </a:rPr>
              <a:t>Each content slide has a text area next to the SBC logo for your service area, to change this click on the ‘View’ tab at the top of the PowerPoint window, and then click on ‘Slide Master’. (shown on the right) Then click on the slide with the number 2 next to it (shown on the right), there you can add your service area. This will change the text on all of your content slides at once. To exit click on ‘Close Master View’ on the top tool bar.</a:t>
            </a:r>
          </a:p>
          <a:p>
            <a:pPr>
              <a:lnSpc>
                <a:spcPts val="1100"/>
              </a:lnSpc>
            </a:pPr>
            <a:endParaRPr lang="en-GB" sz="1000" dirty="0">
              <a:latin typeface="Myriad Pro Light" pitchFamily="34" charset="0"/>
            </a:endParaRPr>
          </a:p>
          <a:p>
            <a:pPr>
              <a:lnSpc>
                <a:spcPts val="1100"/>
              </a:lnSpc>
            </a:pPr>
            <a:r>
              <a:rPr lang="en-GB" sz="1000" b="1" dirty="0">
                <a:solidFill>
                  <a:srgbClr val="EE7401"/>
                </a:solidFill>
                <a:latin typeface="Myriad Pro Light" pitchFamily="34" charset="0"/>
              </a:rPr>
              <a:t>Contact design@Swindon.gov.uk if you need any further assistance.</a:t>
            </a:r>
          </a:p>
        </p:txBody>
      </p:sp>
      <p:sp>
        <p:nvSpPr>
          <p:cNvPr id="6" name="TextBox 5"/>
          <p:cNvSpPr txBox="1"/>
          <p:nvPr userDrawn="1"/>
        </p:nvSpPr>
        <p:spPr>
          <a:xfrm>
            <a:off x="7020846" y="339502"/>
            <a:ext cx="1330492" cy="153888"/>
          </a:xfrm>
          <a:prstGeom prst="rect">
            <a:avLst/>
          </a:prstGeom>
          <a:noFill/>
        </p:spPr>
        <p:txBody>
          <a:bodyPr wrap="none" lIns="0" tIns="0" rIns="0" bIns="0" rtlCol="0">
            <a:spAutoFit/>
          </a:bodyPr>
          <a:lstStyle/>
          <a:p>
            <a:r>
              <a:rPr lang="en-GB" sz="1000" dirty="0">
                <a:solidFill>
                  <a:schemeClr val="bg1"/>
                </a:solidFill>
                <a:latin typeface="Myriad Pro Light" panose="020B0403030403020204" charset="0"/>
              </a:rPr>
              <a:t>Click here for slide layouts</a:t>
            </a:r>
          </a:p>
        </p:txBody>
      </p:sp>
      <p:sp>
        <p:nvSpPr>
          <p:cNvPr id="9" name="TextBox 8"/>
          <p:cNvSpPr txBox="1"/>
          <p:nvPr userDrawn="1"/>
        </p:nvSpPr>
        <p:spPr>
          <a:xfrm>
            <a:off x="7003213" y="1799154"/>
            <a:ext cx="1365758" cy="153888"/>
          </a:xfrm>
          <a:prstGeom prst="rect">
            <a:avLst/>
          </a:prstGeom>
          <a:noFill/>
        </p:spPr>
        <p:txBody>
          <a:bodyPr wrap="none" lIns="0" tIns="0" rIns="0" bIns="0" rtlCol="0">
            <a:spAutoFit/>
          </a:bodyPr>
          <a:lstStyle/>
          <a:p>
            <a:r>
              <a:rPr lang="en-GB" sz="1000" dirty="0">
                <a:solidFill>
                  <a:schemeClr val="bg1"/>
                </a:solidFill>
                <a:latin typeface="Myriad Pro Light" panose="020B0403030403020204" charset="0"/>
              </a:rPr>
              <a:t>Click here for slide masters</a:t>
            </a:r>
          </a:p>
        </p:txBody>
      </p:sp>
      <p:sp>
        <p:nvSpPr>
          <p:cNvPr id="10" name="TextBox 9"/>
          <p:cNvSpPr txBox="1"/>
          <p:nvPr userDrawn="1"/>
        </p:nvSpPr>
        <p:spPr>
          <a:xfrm>
            <a:off x="6604867" y="3258868"/>
            <a:ext cx="2162451" cy="153888"/>
          </a:xfrm>
          <a:prstGeom prst="rect">
            <a:avLst/>
          </a:prstGeom>
          <a:noFill/>
        </p:spPr>
        <p:txBody>
          <a:bodyPr wrap="none" lIns="0" tIns="0" rIns="0" bIns="0" rtlCol="0">
            <a:spAutoFit/>
          </a:bodyPr>
          <a:lstStyle/>
          <a:p>
            <a:r>
              <a:rPr lang="en-GB" sz="1000" dirty="0">
                <a:solidFill>
                  <a:schemeClr val="bg1"/>
                </a:solidFill>
                <a:latin typeface="Myriad Pro Light" panose="020B0403030403020204" charset="0"/>
              </a:rPr>
              <a:t>Type</a:t>
            </a:r>
            <a:r>
              <a:rPr lang="en-GB" sz="1000" baseline="0" dirty="0">
                <a:solidFill>
                  <a:schemeClr val="bg1"/>
                </a:solidFill>
                <a:latin typeface="Myriad Pro Light" panose="020B0403030403020204" charset="0"/>
              </a:rPr>
              <a:t> your service area on this master slide</a:t>
            </a:r>
            <a:endParaRPr lang="en-GB" sz="1000" dirty="0">
              <a:solidFill>
                <a:schemeClr val="bg1"/>
              </a:solidFill>
              <a:latin typeface="Myriad Pro Light" panose="020B0403030403020204" charset="0"/>
            </a:endParaRPr>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47997" y="553621"/>
            <a:ext cx="2076190" cy="1104762"/>
          </a:xfrm>
          <a:prstGeom prst="rect">
            <a:avLst/>
          </a:prstGeom>
          <a:effectLst>
            <a:outerShdw dist="76200" dir="2700000" algn="tl" rotWithShape="0">
              <a:prstClr val="black">
                <a:alpha val="25000"/>
              </a:prstClr>
            </a:outerShdw>
          </a:effectLst>
        </p:spPr>
      </p:pic>
      <p:pic>
        <p:nvPicPr>
          <p:cNvPr id="3" name="Picture 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651739" y="2018424"/>
            <a:ext cx="2068707" cy="1105200"/>
          </a:xfrm>
          <a:prstGeom prst="rect">
            <a:avLst/>
          </a:prstGeom>
          <a:effectLst>
            <a:outerShdw dist="76200" dir="2700000" algn="tl" rotWithShape="0">
              <a:prstClr val="black">
                <a:alpha val="25000"/>
              </a:prstClr>
            </a:outerShdw>
          </a:effectLst>
        </p:spPr>
      </p:pic>
      <p:pic>
        <p:nvPicPr>
          <p:cNvPr id="4" name="Picture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652759" y="3483858"/>
            <a:ext cx="2066667" cy="1104762"/>
          </a:xfrm>
          <a:prstGeom prst="rect">
            <a:avLst/>
          </a:prstGeom>
          <a:effectLst>
            <a:outerShdw dist="76200" dir="2700000" algn="tl" rotWithShape="0">
              <a:prstClr val="black">
                <a:alpha val="25000"/>
              </a:prstClr>
            </a:outerShdw>
          </a:effectLst>
        </p:spPr>
      </p:pic>
      <p:cxnSp>
        <p:nvCxnSpPr>
          <p:cNvPr id="14" name="Straight Connector 13"/>
          <p:cNvCxnSpPr/>
          <p:nvPr userDrawn="1"/>
        </p:nvCxnSpPr>
        <p:spPr>
          <a:xfrm flipV="1">
            <a:off x="7740352" y="493390"/>
            <a:ext cx="0" cy="710208"/>
          </a:xfrm>
          <a:prstGeom prst="line">
            <a:avLst/>
          </a:prstGeom>
          <a:ln w="12700">
            <a:solidFill>
              <a:schemeClr val="tx1"/>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flipV="1">
            <a:off x="7884368" y="1966716"/>
            <a:ext cx="0" cy="489486"/>
          </a:xfrm>
          <a:prstGeom prst="line">
            <a:avLst/>
          </a:prstGeom>
          <a:ln w="12700">
            <a:solidFill>
              <a:schemeClr val="tx1"/>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flipV="1">
            <a:off x="7380312" y="3412756"/>
            <a:ext cx="0" cy="489486"/>
          </a:xfrm>
          <a:prstGeom prst="line">
            <a:avLst/>
          </a:prstGeom>
          <a:ln w="12700">
            <a:solidFill>
              <a:schemeClr val="tx1"/>
            </a:solidFill>
            <a:headEnd type="oval" w="sm" len="sm"/>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0024772"/>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CD4BEC4-6C03-435E-A09E-E5AD457D0A0A}"/>
              </a:ext>
            </a:extLst>
          </p:cNvPr>
          <p:cNvSpPr>
            <a:spLocks noGrp="1"/>
          </p:cNvSpPr>
          <p:nvPr>
            <p:ph type="title"/>
          </p:nvPr>
        </p:nvSpPr>
        <p:spPr>
          <a:xfrm>
            <a:off x="612000" y="205978"/>
            <a:ext cx="3815984" cy="565572"/>
          </a:xfrm>
        </p:spPr>
        <p:txBody>
          <a:bodyPr/>
          <a:lstStyle/>
          <a:p>
            <a:r>
              <a:rPr lang="en-GB" dirty="0"/>
              <a:t>BREE LUCAS</a:t>
            </a:r>
          </a:p>
        </p:txBody>
      </p:sp>
      <p:sp>
        <p:nvSpPr>
          <p:cNvPr id="6" name="Text Placeholder 5"/>
          <p:cNvSpPr>
            <a:spLocks noGrp="1"/>
          </p:cNvSpPr>
          <p:nvPr>
            <p:ph type="body" sz="quarter" idx="11"/>
          </p:nvPr>
        </p:nvSpPr>
        <p:spPr>
          <a:xfrm>
            <a:off x="612000" y="1059582"/>
            <a:ext cx="3815984" cy="2808312"/>
          </a:xfrm>
        </p:spPr>
        <p:txBody>
          <a:bodyPr>
            <a:normAutofit lnSpcReduction="10000"/>
          </a:bodyPr>
          <a:lstStyle/>
          <a:p>
            <a:r>
              <a:rPr lang="en-GB" dirty="0"/>
              <a:t>Hello I am your School Nurse </a:t>
            </a:r>
            <a:r>
              <a:rPr lang="en-GB" dirty="0">
                <a:sym typeface="Wingdings" panose="05000000000000000000" pitchFamily="2" charset="2"/>
              </a:rPr>
              <a:t></a:t>
            </a:r>
            <a:endParaRPr lang="en-GB" dirty="0"/>
          </a:p>
          <a:p>
            <a:pPr marL="342900" indent="-342900">
              <a:buFont typeface="Arial" panose="020B0604020202020204" pitchFamily="34" charset="0"/>
              <a:buChar char="•"/>
            </a:pPr>
            <a:r>
              <a:rPr lang="en-GB" dirty="0"/>
              <a:t>Covering all areas of health – anxiety, emotions, wellbeing, continence, sleep, healthy eating, health care plans (subject </a:t>
            </a:r>
            <a:r>
              <a:rPr lang="en-GB"/>
              <a:t>to offer) &amp; </a:t>
            </a:r>
            <a:r>
              <a:rPr lang="en-GB" dirty="0"/>
              <a:t>much more! </a:t>
            </a:r>
          </a:p>
          <a:p>
            <a:pPr marL="342900" indent="-342900">
              <a:buFont typeface="Arial" panose="020B0604020202020204" pitchFamily="34" charset="0"/>
              <a:buChar char="•"/>
            </a:pPr>
            <a:r>
              <a:rPr lang="en-GB" dirty="0"/>
              <a:t>Referrals via school staff </a:t>
            </a:r>
          </a:p>
        </p:txBody>
      </p:sp>
      <p:pic>
        <p:nvPicPr>
          <p:cNvPr id="11" name="Picture Placeholder 10">
            <a:extLst>
              <a:ext uri="{FF2B5EF4-FFF2-40B4-BE49-F238E27FC236}">
                <a16:creationId xmlns:a16="http://schemas.microsoft.com/office/drawing/2014/main" id="{C533F750-80AA-48C0-919F-D41792CD4462}"/>
              </a:ext>
            </a:extLst>
          </p:cNvPr>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6484" r="16484"/>
          <a:stretch>
            <a:fillRect/>
          </a:stretch>
        </p:blipFill>
        <p:spPr>
          <a:xfrm rot="5400000">
            <a:off x="5074903" y="193084"/>
            <a:ext cx="3746723" cy="3744416"/>
          </a:xfrm>
        </p:spPr>
      </p:pic>
    </p:spTree>
    <p:extLst>
      <p:ext uri="{BB962C8B-B14F-4D97-AF65-F5344CB8AC3E}">
        <p14:creationId xmlns:p14="http://schemas.microsoft.com/office/powerpoint/2010/main" val="2776136444"/>
      </p:ext>
    </p:extLst>
  </p:cSld>
  <p:clrMapOvr>
    <a:masterClrMapping/>
  </p:clrMapOvr>
</p:sld>
</file>

<file path=ppt/theme/theme1.xml><?xml version="1.0" encoding="utf-8"?>
<a:theme xmlns:a="http://schemas.openxmlformats.org/drawingml/2006/main" name="Title slid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BC Myriad Pro">
      <a:majorFont>
        <a:latin typeface="Myriad Pro Light"/>
        <a:ea typeface=""/>
        <a:cs typeface=""/>
      </a:majorFont>
      <a:minorFont>
        <a:latin typeface="Myriad Pro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N meeting 270924" id="{1C89A243-92C9-4FFE-A96B-A16D6B47060C}" vid="{A7B7434A-D240-4416-A543-86E4C15A09B8}"/>
    </a:ext>
  </a:extLst>
</a:theme>
</file>

<file path=ppt/theme/theme2.xml><?xml version="1.0" encoding="utf-8"?>
<a:theme xmlns:a="http://schemas.openxmlformats.org/drawingml/2006/main" name="Content slid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BC Myriad Pro">
      <a:majorFont>
        <a:latin typeface="Myriad Pro Light"/>
        <a:ea typeface=""/>
        <a:cs typeface=""/>
      </a:majorFont>
      <a:minorFont>
        <a:latin typeface="Myriad Pro L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N meeting 270924" id="{1C89A243-92C9-4FFE-A96B-A16D6B47060C}" vid="{233D27A7-E24A-4AB6-AA7F-3AB67F0FDB7E}"/>
    </a:ext>
  </a:extLst>
</a:theme>
</file>

<file path=ppt/theme/theme3.xml><?xml version="1.0" encoding="utf-8"?>
<a:theme xmlns:a="http://schemas.openxmlformats.org/drawingml/2006/main" name="Instru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N meeting 270924" id="{1C89A243-92C9-4FFE-A96B-A16D6B47060C}" vid="{7BE0892D-1DC9-4D4C-A69B-0DC9C81BFC93}"/>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796B7E553FD6D47879A6816A81DF604" ma:contentTypeVersion="4" ma:contentTypeDescription="Create a new document." ma:contentTypeScope="" ma:versionID="177bc85e9d1e6c33861f9f46b3980b54">
  <xsd:schema xmlns:xsd="http://www.w3.org/2001/XMLSchema" xmlns:xs="http://www.w3.org/2001/XMLSchema" xmlns:p="http://schemas.microsoft.com/office/2006/metadata/properties" xmlns:ns2="d077a0e6-d45e-4a72-89d9-29b87d0e4762" targetNamespace="http://schemas.microsoft.com/office/2006/metadata/properties" ma:root="true" ma:fieldsID="f36b1f255a2c95f65d03b77c4bb90b93" ns2:_="">
    <xsd:import namespace="d077a0e6-d45e-4a72-89d9-29b87d0e476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77a0e6-d45e-4a72-89d9-29b87d0e47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8A6FC9-337F-4D7A-893E-55C45D3A0E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77a0e6-d45e-4a72-89d9-29b87d0e47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284A535-4B8A-4A7C-BB8D-636F0EE95B89}">
  <ds:schemaRefs>
    <ds:schemaRef ds:uri="http://purl.org/dc/elements/1.1/"/>
    <ds:schemaRef ds:uri="http://schemas.microsoft.com/office/2006/documentManagement/types"/>
    <ds:schemaRef ds:uri="http://purl.org/dc/dcmitype/"/>
    <ds:schemaRef ds:uri="http://www.w3.org/XML/1998/namespace"/>
    <ds:schemaRef ds:uri="http://schemas.microsoft.com/office/2006/metadata/properties"/>
    <ds:schemaRef ds:uri="http://schemas.openxmlformats.org/package/2006/metadata/core-properties"/>
    <ds:schemaRef ds:uri="http://schemas.microsoft.com/office/infopath/2007/PartnerControls"/>
    <ds:schemaRef ds:uri="d077a0e6-d45e-4a72-89d9-29b87d0e4762"/>
    <ds:schemaRef ds:uri="http://purl.org/dc/terms/"/>
  </ds:schemaRefs>
</ds:datastoreItem>
</file>

<file path=customXml/itemProps3.xml><?xml version="1.0" encoding="utf-8"?>
<ds:datastoreItem xmlns:ds="http://schemas.openxmlformats.org/officeDocument/2006/customXml" ds:itemID="{33A806F8-2E53-495B-96D1-0AAC147484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SN meeting 270924</Template>
  <TotalTime>858</TotalTime>
  <Words>44</Words>
  <Application>Microsoft Office PowerPoint</Application>
  <PresentationFormat>On-screen Show (16:9)</PresentationFormat>
  <Paragraphs>4</Paragraphs>
  <Slides>1</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vt:i4>
      </vt:variant>
    </vt:vector>
  </HeadingPairs>
  <TitlesOfParts>
    <vt:vector size="8" baseType="lpstr">
      <vt:lpstr>Myriad Pro Light</vt:lpstr>
      <vt:lpstr>Wingdings</vt:lpstr>
      <vt:lpstr>Calibri</vt:lpstr>
      <vt:lpstr>Arial</vt:lpstr>
      <vt:lpstr>Title slide theme</vt:lpstr>
      <vt:lpstr>Content slide theme</vt:lpstr>
      <vt:lpstr>Instructions</vt:lpstr>
      <vt:lpstr>BREE LUCAS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Miles</dc:creator>
  <cp:lastModifiedBy>Head Teacher</cp:lastModifiedBy>
  <cp:revision>33</cp:revision>
  <dcterms:created xsi:type="dcterms:W3CDTF">2024-09-26T14:58:15Z</dcterms:created>
  <dcterms:modified xsi:type="dcterms:W3CDTF">2025-09-26T12:46:10Z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0x0101001796B7E553FD6D47879A6816A81DF604</vt:lpwstr>
  </property>
  <property fmtid="{D5CDD505-2E9C-101B-9397-08002B2CF9AE}" pid="3" name="Policy_x0020_Owner">
    <vt:lpwstr/>
  </property>
  <property fmtid="{D5CDD505-2E9C-101B-9397-08002B2CF9AE}" pid="4" name="Policy Category">
    <vt:lpwstr/>
  </property>
  <property fmtid="{D5CDD505-2E9C-101B-9397-08002B2CF9AE}" pid="5" name="Policy Owner">
    <vt:lpwstr/>
  </property>
  <property fmtid="{D5CDD505-2E9C-101B-9397-08002B2CF9AE}" pid="6" name="MediaServiceImageTags">
    <vt:lpwstr/>
  </property>
  <property fmtid="{D5CDD505-2E9C-101B-9397-08002B2CF9AE}" pid="7" name="lcf76f155ced4ddcb4097134ff3c332f">
    <vt:lpwstr/>
  </property>
</Properties>
</file>